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896613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VY_32_INOVACE_06_A_01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Kanalizační potrubí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Rozvod  vnitřní kanalizace  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Vnitřní kanalizace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Slouží k odvedení odpadních vod z objektu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Odpadní vody dělíme: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Splaškové/z domácností/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Dešťové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Ostatní /průmyslové ale i podzemní/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Potrubí vnitřní kanalizace: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-odtokové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-připojovací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-odpadní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-větrací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-svodné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Venkovní kanalizace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Nazývaná též veřejná, odvádí odpadní vody z domů a provozoven pomocí stokových sítí do čističek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vnitřní kanalizaci je napojena pomocí přípojky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Venkovní /veřejná/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kanalizace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je napojena vnitřní kanalizace na venkovní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druhy vnitřního kanalizačního potrubí rozeznáváme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dělíme odpadní vody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Miroslava Trnková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,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2001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80-86073-84-X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1753</TotalTime>
  <Words>222</Words>
  <Application>Microsoft Office PowerPoint</Application>
  <PresentationFormat>Předvádění na obrazovce (4:3)</PresentationFormat>
  <Paragraphs>58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</dc:creator>
  <cp:lastModifiedBy>NEPOKOJ Václav</cp:lastModifiedBy>
  <cp:revision>176</cp:revision>
  <dcterms:created xsi:type="dcterms:W3CDTF">2012-04-09T07:10:25Z</dcterms:created>
  <dcterms:modified xsi:type="dcterms:W3CDTF">2013-10-17T09:43:15Z</dcterms:modified>
</cp:coreProperties>
</file>