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81160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 rozvodech potrubí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Základní pojmy v rozvodech potrubí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Odpadní vody dělíme na 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-domovní odpadní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-šedá voda –bez exkrementů, voda z koupelny, kuchyně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-černá voda – voda z WC a pisoárů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-dešťová voda – ze střech a pozemků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-voda z komerčních prostorů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–tam kde vody neodpovídají kanalizačnímu řádu, musíme budovat neutralizační jímky a osazovat lapače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-kondenzáty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jsou značně agresivní musíme je chladit a ředit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Dále kanalizaci dělíme na: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-jednotnou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-oddílnou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-gravitační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-tlakovou</a:t>
            </a: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dělíme odpadní vody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šedá voda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Kdy můžeme vypouštět kondenzáty do kanalizace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II,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1895</TotalTime>
  <Words>240</Words>
  <Application>Microsoft Office PowerPoint</Application>
  <PresentationFormat>Předvádění na obrazovce (4:3)</PresentationFormat>
  <Paragraphs>74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NEPOKOJ Václav</cp:lastModifiedBy>
  <cp:revision>188</cp:revision>
  <dcterms:created xsi:type="dcterms:W3CDTF">2012-04-09T07:10:25Z</dcterms:created>
  <dcterms:modified xsi:type="dcterms:W3CDTF">2013-10-17T09:46:21Z</dcterms:modified>
</cp:coreProperties>
</file>