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564" y="26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3761825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VY_32_INOVACE_06_A_04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Kanalizační potrubí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Spojování potrubí obecně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xmlns="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Spojování potrubí obecně</a:t>
            </a:r>
            <a:endParaRPr lang="cs-CZ" sz="2800" b="1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Rozebíratelné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Nerozebíratelné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Základní požadavky                                      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Trvalá těsnost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Trvanlivost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Pevnost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Pružnost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Snadná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montovatelnost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Spoj nesmí zeslabit stěnu trubky ani zmenšit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průtok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DRUHY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Hrdlové                                           Lisované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Přírubové                                        Mechanické spojky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Závitové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Pájené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Svařované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Lepené</a:t>
            </a: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1357313" lvl="3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640080" lvl="2" indent="0">
              <a:spcBef>
                <a:spcPts val="1200"/>
              </a:spcBef>
              <a:buNone/>
            </a:pPr>
            <a:endParaRPr lang="cs-CZ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znáte druhy spojování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jsou základní požadavky na spoje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 spoj je asi nejpoužívanější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Miroslava Trnková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 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2001  Informatorium 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80-86073-84-X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1838</TotalTime>
  <Words>183</Words>
  <Application>Microsoft Office PowerPoint</Application>
  <PresentationFormat>Předvádění na obrazovce (4:3)</PresentationFormat>
  <Paragraphs>73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zpolakova00</cp:lastModifiedBy>
  <cp:revision>184</cp:revision>
  <dcterms:created xsi:type="dcterms:W3CDTF">2012-04-09T07:10:25Z</dcterms:created>
  <dcterms:modified xsi:type="dcterms:W3CDTF">2013-10-18T08:07:55Z</dcterms:modified>
</cp:coreProperties>
</file>