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7261607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VY_32_INOVACE_06_A_05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Kanalizační potrubí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Spojování potrubí-příruby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Spojování potrubí - příruby</a:t>
            </a:r>
            <a:endParaRPr lang="cs-CZ" sz="2800" b="1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Jsou to kruhové desky kolmé k ose potrubí připevněné na trubku: - přivařením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 - závitem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 - u litiny odlity zároveň s trubkou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 - zaválcováním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     - opírá se o lem trubky – otočná /volná/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Příruby závitové mohou mít tvar elipsy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Těsnění mezi přírubami je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klingerit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, guma, kůže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  připojení příruby na ocelovou trubku přivařením se dělí  na: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-ploché /pro přivaření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el.obloukem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/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-krkaté /pro přivaření autogenem/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 spojení dvou přírub jsou vybaveny sudým počtem vyvrtaných otvorů, rozteče a průměry najdeme v tabulkách. Pozor též na délku šroubů</a:t>
            </a:r>
          </a:p>
          <a:p>
            <a:pPr marL="1357313" lvl="3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1357313" lvl="3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640080" lvl="2" indent="0">
              <a:spcBef>
                <a:spcPts val="1200"/>
              </a:spcBef>
              <a:buNone/>
            </a:pPr>
            <a:endParaRPr lang="cs-CZ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Kanalizační potrubí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znáte druhy přírub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jsou způsoby připojení na potrubí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Kolik děr má příruba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Miroslava Trnková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2001  Informatorium 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80-86073-84-X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1876</TotalTime>
  <Words>256</Words>
  <Application>Microsoft Office PowerPoint</Application>
  <PresentationFormat>Předvádění na obrazovce (4:3)</PresentationFormat>
  <Paragraphs>73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186</cp:revision>
  <dcterms:created xsi:type="dcterms:W3CDTF">2012-04-09T07:10:25Z</dcterms:created>
  <dcterms:modified xsi:type="dcterms:W3CDTF">2013-10-17T21:04:40Z</dcterms:modified>
</cp:coreProperties>
</file>