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73" r:id="rId3"/>
    <p:sldId id="272" r:id="rId4"/>
    <p:sldId id="274" r:id="rId5"/>
    <p:sldId id="275" r:id="rId6"/>
    <p:sldId id="276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53378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02957711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VY_32_INOVACE_05_A_02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Základní pojmy vytápění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Teplo výparné a kondenzační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="" xmlns:p14="http://schemas.microsoft.com/office/powerpoint/2010/main" val="345519427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640960" cy="468052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Voda má ze všech látek největší tepelnou kapacitu.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Změna skupenství z kapalného /o teplotě vody 100°C/ na plynné je možná dodáním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tkz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. skupenského tepla výparného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Skupenské teplo výparné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c</a:t>
            </a:r>
            <a:r>
              <a:rPr lang="cs-CZ" sz="2800" baseline="-25000" dirty="0" err="1" smtClean="0">
                <a:latin typeface="Arial Narrow" pitchFamily="34" charset="0"/>
                <a:cs typeface="Times New Roman" pitchFamily="18" charset="0"/>
              </a:rPr>
              <a:t>v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= 627 Wh/kg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Obráceným postupem /kondenzací / lze toto teplo získat.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Značí se skupenské teplo kondenzační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c</a:t>
            </a:r>
            <a:r>
              <a:rPr lang="cs-CZ" sz="2800" baseline="-25000" dirty="0" err="1" smtClean="0">
                <a:latin typeface="Arial Narrow" pitchFamily="34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= 627 Wh/kg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Teplo výparné a kondenzační</a:t>
            </a:r>
          </a:p>
        </p:txBody>
      </p:sp>
    </p:spTree>
    <p:extLst>
      <p:ext uri="{BB962C8B-B14F-4D97-AF65-F5344CB8AC3E}">
        <p14:creationId xmlns="" xmlns:p14="http://schemas.microsoft.com/office/powerpoint/2010/main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115616" y="1340768"/>
            <a:ext cx="6768752" cy="57606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Teplo kondenzační využíváme při vytápění parou.</a:t>
            </a:r>
          </a:p>
          <a:p>
            <a:pPr marL="449263" indent="-361950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Teplo výparné a kondenzační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636912"/>
            <a:ext cx="7750707" cy="2312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3563888" y="3356992"/>
            <a:ext cx="20882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49263" indent="-361950">
              <a:spcBef>
                <a:spcPts val="1800"/>
              </a:spcBef>
              <a:buNone/>
            </a:pPr>
            <a:r>
              <a:rPr lang="cs-CZ" sz="3200" b="1" dirty="0" smtClean="0">
                <a:latin typeface="Arial Narrow" pitchFamily="34" charset="0"/>
                <a:cs typeface="Times New Roman" pitchFamily="18" charset="0"/>
              </a:rPr>
              <a:t>627 Wh/kg</a:t>
            </a:r>
          </a:p>
        </p:txBody>
      </p:sp>
    </p:spTree>
    <p:extLst>
      <p:ext uri="{BB962C8B-B14F-4D97-AF65-F5344CB8AC3E}">
        <p14:creationId xmlns="" xmlns:p14="http://schemas.microsoft.com/office/powerpoint/2010/main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484784"/>
            <a:ext cx="7272808" cy="57606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Průběh teploty a potřeba tepla při ohřevu 1kg vody</a:t>
            </a:r>
          </a:p>
          <a:p>
            <a:pPr marL="449263" indent="-361950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Teplo výparné a kondenzační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2411760" y="3284984"/>
            <a:ext cx="15121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49263" indent="-361950">
              <a:spcBef>
                <a:spcPts val="1800"/>
              </a:spcBef>
              <a:buNone/>
            </a:pPr>
            <a:r>
              <a:rPr lang="cs-CZ" sz="3200" b="1" dirty="0" smtClean="0">
                <a:latin typeface="Arial Narrow" pitchFamily="34" charset="0"/>
                <a:cs typeface="Times New Roman" pitchFamily="18" charset="0"/>
              </a:rPr>
              <a:t>627</a:t>
            </a: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492896"/>
            <a:ext cx="7128792" cy="3564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196752"/>
            <a:ext cx="7704856" cy="57606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Graf průběhu teploty a potřeba tepla při ohřevu 1kg vody</a:t>
            </a:r>
          </a:p>
          <a:p>
            <a:pPr marL="449263" indent="-361950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Teplo výparné a kondenzační</a:t>
            </a:r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844824"/>
            <a:ext cx="7720609" cy="4361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92983052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8424936" cy="4680520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Kontrolní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otázky</a:t>
            </a:r>
            <a:endParaRPr lang="cs-CZ" sz="2800" b="1" dirty="0" smtClean="0">
              <a:latin typeface="Arial Narrow" pitchFamily="34" charset="0"/>
              <a:cs typeface="Times New Roman" pitchFamily="18" charset="0"/>
            </a:endParaRP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Jaká látka má největší tepelnou kapacitu?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Jaký je rozdíl mezi teplem kondenzačním a výparným?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jakých jednotkách se udává výparné teplo?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Kde se využívá kondenzační teplo?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Teplo výparné a kondenzační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pl-PL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5967</TotalTime>
  <Words>269</Words>
  <Application>Microsoft Office PowerPoint</Application>
  <PresentationFormat>Předvádění na obrazovce (4:3)</PresentationFormat>
  <Paragraphs>69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561</cp:revision>
  <dcterms:created xsi:type="dcterms:W3CDTF">2012-04-09T07:10:25Z</dcterms:created>
  <dcterms:modified xsi:type="dcterms:W3CDTF">2013-10-26T09:58:35Z</dcterms:modified>
</cp:coreProperties>
</file>