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6733728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VY_32_INOVACE_06_A_06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Kanalizační potrubí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Spojování potrubí-svařováním a pájením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Spojování potrubí – svařováním a pájením</a:t>
            </a:r>
            <a:endParaRPr lang="cs-CZ" sz="2800" b="1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Svařování kovů v instalatérské praxi: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- plamenem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-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el.obloukem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Svařování plastů: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- na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tupo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– čelní plochy trubek se nahřejí                      pomocí „zrcadla“ a tlakem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spojí.Používá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se u větších průměrů a u kanalizace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 -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polyfuzně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– nahřeje se vnější trubka a vnitřek tvarovky a sesadí se, pro vodovody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Pájení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nerozebiratelný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spoj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Druhy: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Měkké – do 500°C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Tvrdé – do 1 000° C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instalatérské praxi při spojování potrubí se používá pájení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Kapilární /využívá se fyzikálního jevu kdy kapalina vzlíná ve spoji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i nahoru/</a:t>
            </a: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1357313" lvl="3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640080" lvl="2" indent="0">
              <a:spcBef>
                <a:spcPts val="1200"/>
              </a:spcBef>
              <a:buNone/>
            </a:pPr>
            <a:endParaRPr lang="cs-CZ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znáte druhy svařování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se svařují plasty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kapilární jev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Miroslava Trnková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2001  Informatorium 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80-86073-84-X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1915</TotalTime>
  <Words>251</Words>
  <Application>Microsoft Office PowerPoint</Application>
  <PresentationFormat>Předvádění na obrazovce (4:3)</PresentationFormat>
  <Paragraphs>75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189</cp:revision>
  <dcterms:created xsi:type="dcterms:W3CDTF">2012-04-09T07:10:25Z</dcterms:created>
  <dcterms:modified xsi:type="dcterms:W3CDTF">2013-10-17T21:05:46Z</dcterms:modified>
</cp:coreProperties>
</file>