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4689692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VY_32_INOVACE_06_A_07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Spojování potrubí-hrdla </a:t>
                      </a: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a lepení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Spojování potrubí – hrdla a lepení</a:t>
            </a:r>
            <a:endParaRPr lang="cs-CZ" sz="2800" b="1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Spojování do hrdel: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Hrdlo tvoří rozšířený konec trouby, do kterého zasuneme hladký konec připojované trouby. Prostor mezi troubami je utěsněn.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Používáme je pro odpadní trouby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litinové,ocelové,kameninové,betonové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plastové a dříve azbestocementové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Těsnění je z konopného dehtovaného provazce a asfaltové zálivky pro  kameninu, pro litinu se provazec utemuje hliníkovou vlnou, dříve olovem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Další těsnění je provedeno pryžovými kroužky, používá se u litiny, kameniny a plastů.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Jako další možnost se používá tzv. volné hrdlo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LEPENÍ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Používá se u trubek z PVC a PVC-C.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 kanalizačního potrubí se používá lepidlo L 20, nejdříve ale musíme na trubce vytvořit hrdlo pomocí nahřátí trubky.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Další využití je u vodovodního potrubí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znáte druhy těsnění v hrdlech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Které plasty lepíme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to hrdlo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Miroslava Trnková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2001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80-86073-84-X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1965</TotalTime>
  <Words>275</Words>
  <Application>Microsoft Office PowerPoint</Application>
  <PresentationFormat>Předvádění na obrazovce (4:3)</PresentationFormat>
  <Paragraphs>68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195</cp:revision>
  <dcterms:created xsi:type="dcterms:W3CDTF">2012-04-09T07:10:25Z</dcterms:created>
  <dcterms:modified xsi:type="dcterms:W3CDTF">2013-10-17T21:07:05Z</dcterms:modified>
</cp:coreProperties>
</file>