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72" r:id="rId4"/>
    <p:sldId id="278" r:id="rId5"/>
    <p:sldId id="279" r:id="rId6"/>
    <p:sldId id="277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VY_32_INOVACE_05_A_03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Hustota látek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Hustotu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vyjadřujeme jako hmotnost látky /kg/  v objemu 1m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vypočteme ji  ze vzorce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None/>
            </a:pPr>
            <a:r>
              <a:rPr lang="cs-CZ" sz="2800" dirty="0" smtClean="0">
                <a:latin typeface="Symbol" pitchFamily="18" charset="2"/>
                <a:cs typeface="Times New Roman" pitchFamily="18" charset="0"/>
              </a:rPr>
              <a:t>r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……… </a:t>
            </a:r>
            <a:r>
              <a:rPr lang="cs-CZ" sz="2800" dirty="0" smtClean="0">
                <a:latin typeface="Symbol" pitchFamily="18" charset="2"/>
                <a:cs typeface="Times New Roman" pitchFamily="18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hustota   (kg/m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 </a:t>
            </a:r>
          </a:p>
          <a:p>
            <a:pPr lvl="1"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………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hmotnost (kg)</a:t>
            </a:r>
          </a:p>
          <a:p>
            <a:pPr lvl="1"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………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objem (m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Hustota látek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780928"/>
            <a:ext cx="2552700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64807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Každá látka má při stejném tlaku jinou hustotu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Hustota látek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899592" y="3212976"/>
            <a:ext cx="7056784" cy="345638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1" y="2803106"/>
            <a:ext cx="3816424" cy="363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4788024" y="1916832"/>
            <a:ext cx="3672408" cy="4536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Příklady látek  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kg/m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3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lvl="0" indent="-361950">
              <a:spcBef>
                <a:spcPts val="18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Suchý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vzduch     1,293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Polystyren     680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Olej                900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Voda (4°C)   1000 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Ocel              7850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      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136815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Hustotu látek ovlivňuje teplota.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Teplější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látky mají menší hustotu . Hlavně u kapalin a plynů, kde rozdíly způsobují proudění . Tohoto jevu se využívá při vytápění.</a:t>
            </a:r>
          </a:p>
          <a:p>
            <a:pPr marL="449263" indent="-361950"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Hustota látek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899592" y="3212976"/>
            <a:ext cx="7056784" cy="345638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788024" y="2636912"/>
            <a:ext cx="3672408" cy="388843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212976"/>
            <a:ext cx="4027487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924944"/>
            <a:ext cx="2952328" cy="292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640960" cy="39604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latin typeface="Arial Narrow" pitchFamily="34" charset="0"/>
              </a:rPr>
              <a:t>	 Příklad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Porovnejte hmotnost vody /o teplotě vody 4°C/ v nádrži o objemu 200 dm</a:t>
            </a:r>
            <a:r>
              <a:rPr lang="cs-CZ" sz="2800" baseline="30000" dirty="0" smtClean="0">
                <a:latin typeface="Arial Narrow" pitchFamily="34" charset="0"/>
              </a:rPr>
              <a:t>3 </a:t>
            </a:r>
            <a:r>
              <a:rPr lang="cs-CZ" sz="2800" dirty="0" smtClean="0">
                <a:latin typeface="Arial Narrow" pitchFamily="34" charset="0"/>
              </a:rPr>
              <a:t>a suchého vzduchu.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Voda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	 </a:t>
            </a:r>
            <a:r>
              <a:rPr lang="cs-CZ" sz="2800" b="1" dirty="0" smtClean="0">
                <a:latin typeface="Arial Narrow" pitchFamily="34" charset="0"/>
              </a:rPr>
              <a:t>m =</a:t>
            </a:r>
            <a:r>
              <a:rPr lang="cs-CZ" sz="2800" b="1" dirty="0" smtClean="0">
                <a:latin typeface="Symbol" pitchFamily="18" charset="2"/>
              </a:rPr>
              <a:t> r</a:t>
            </a:r>
            <a:r>
              <a:rPr lang="cs-CZ" sz="2800" b="1" dirty="0" smtClean="0">
                <a:latin typeface="Arial Narrow" pitchFamily="34" charset="0"/>
              </a:rPr>
              <a:t> . V </a:t>
            </a:r>
            <a:r>
              <a:rPr lang="cs-CZ" sz="2800" dirty="0" smtClean="0">
                <a:latin typeface="Arial Narrow" pitchFamily="34" charset="0"/>
              </a:rPr>
              <a:t>= 1000 x 0.2 = 200 kg 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Vzduch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    </a:t>
            </a:r>
            <a:r>
              <a:rPr lang="cs-CZ" sz="2800" b="1" dirty="0" smtClean="0">
                <a:latin typeface="Arial Narrow" pitchFamily="34" charset="0"/>
              </a:rPr>
              <a:t>m =</a:t>
            </a:r>
            <a:r>
              <a:rPr lang="cs-CZ" sz="2800" b="1" dirty="0" smtClean="0">
                <a:latin typeface="Symbol" pitchFamily="18" charset="2"/>
              </a:rPr>
              <a:t> r</a:t>
            </a:r>
            <a:r>
              <a:rPr lang="cs-CZ" sz="2800" b="1" dirty="0" smtClean="0">
                <a:latin typeface="Arial Narrow" pitchFamily="34" charset="0"/>
              </a:rPr>
              <a:t> . V </a:t>
            </a:r>
            <a:r>
              <a:rPr lang="cs-CZ" sz="2800" dirty="0" smtClean="0">
                <a:latin typeface="Arial Narrow" pitchFamily="34" charset="0"/>
              </a:rPr>
              <a:t>= 1,293 x 0.2 = 0,2586 kg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Hustota látek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ovlivňuje teplotu látek?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Proč potřebujeme znát hustotu látek?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Která látka má větší hustotu vzduch nebo voda?</a:t>
            </a:r>
          </a:p>
          <a:p>
            <a:pPr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Hustota látek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5996</TotalTime>
  <Words>226</Words>
  <Application>Microsoft Office PowerPoint</Application>
  <PresentationFormat>Předvádění na obrazovce (4:3)</PresentationFormat>
  <Paragraphs>84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566</cp:revision>
  <dcterms:created xsi:type="dcterms:W3CDTF">2012-04-09T07:10:25Z</dcterms:created>
  <dcterms:modified xsi:type="dcterms:W3CDTF">2013-10-26T14:50:19Z</dcterms:modified>
</cp:coreProperties>
</file>