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319928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Upevňování potrubí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Upevňování potrubí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Při provozu působí na potrubí zatížení, roztažnost,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přetlak, hmotnost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potrubí a kapaliny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Potrubí je nutné proto upevnit tak, aby odolalo účinku těchto sil.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Požadavky na upevnění potrubí: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-Zajištění přesné polohy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-dovolený průhyb/dilatace/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-zabránit přenosu hluku a vibracím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-zajistit dostatečný prostor pro montáž, demontáž, obsluhu a údržbu.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Konstrukční varianty upevnění: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-pevný bod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-kluzné uložení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-volné uložení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Upevňovací prvky: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-dvoudílné objímky /dnes nejčastěji používané/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-skoby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-třmenový držák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druhy upevnění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upevňovací prvky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pevný bod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2200</TotalTime>
  <Words>240</Words>
  <Application>Microsoft Office PowerPoint</Application>
  <PresentationFormat>Předvádění na obrazovce (4:3)</PresentationFormat>
  <Paragraphs>76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199</cp:revision>
  <dcterms:created xsi:type="dcterms:W3CDTF">2012-04-09T07:10:25Z</dcterms:created>
  <dcterms:modified xsi:type="dcterms:W3CDTF">2013-10-17T21:08:08Z</dcterms:modified>
</cp:coreProperties>
</file>