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1" r:id="rId5"/>
    <p:sldId id="267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80507938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VY_32_INOVACE_06_A_10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Kanalizační potrubí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Kompenzátory a kompenzace   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Kompenzátory a kompenzace roztažnosti</a:t>
            </a:r>
            <a:endParaRPr lang="cs-CZ" sz="2800" b="1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Roztažnost způsobenou změnou teploty okolí při provozu a montáži a teplotou kapaliny řešíme kompenzátory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Dilatační napětí kompenzujeme dvěma způsoby: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-pohybem potrubí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-zamezením pohybu potrubí</a:t>
            </a: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Kanalizace.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Druhy  kompenzátorů: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-osové – vyrovnávají prodloužení stlačováním pružných částí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       -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vlnovcové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– vyrovnávají v ose potrubí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       - ucpávkový –vyrovnávají posunem dutého pístu /hrdla/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         - pryžový – omezení teplotou do 60° C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-rovinné – vybočují z osy potrubí, jsou tvořeny trubkou stejného průměru ohnutou do tvaru L,U,S,Z.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-tuhá montáž – dilatační síly se přenáší pomocí pevných bodů do stavební konstrukce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U domovních rozvodů postačí přirozené ohyby potrubí</a:t>
            </a: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r>
              <a:rPr lang="cs-CZ" sz="2400" dirty="0" smtClean="0">
                <a:latin typeface="Arial Narrow" pitchFamily="34" charset="0"/>
                <a:cs typeface="Times New Roman" pitchFamily="18" charset="0"/>
              </a:rPr>
              <a:t>.</a:t>
            </a: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1357313" lvl="3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>
              <a:latin typeface="Arial Narrow" pitchFamily="34" charset="0"/>
              <a:cs typeface="Times New Roman" pitchFamily="18" charset="0"/>
            </a:endParaRPr>
          </a:p>
          <a:p>
            <a:pPr marL="365760" lvl="1" indent="0">
              <a:spcBef>
                <a:spcPts val="1200"/>
              </a:spcBef>
              <a:buNone/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365760" lvl="1" indent="0">
              <a:spcBef>
                <a:spcPts val="1200"/>
              </a:spcBef>
              <a:buNone/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808673" lvl="1" indent="-442913">
              <a:spcBef>
                <a:spcPts val="1200"/>
              </a:spcBef>
            </a:pPr>
            <a:endParaRPr lang="cs-CZ" sz="24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dirty="0" smtClean="0">
              <a:latin typeface="Arial Narrow" pitchFamily="34" charset="0"/>
              <a:cs typeface="Times New Roman" pitchFamily="18" charset="0"/>
            </a:endParaRPr>
          </a:p>
          <a:p>
            <a:pPr marL="640080" lvl="2" indent="0">
              <a:spcBef>
                <a:spcPts val="1200"/>
              </a:spcBef>
              <a:buNone/>
            </a:pPr>
            <a:endParaRPr lang="cs-CZ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Kanalizace.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Jak zachytíme dilatační síly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je to rovinný kompenzátor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Co je to kompenzace</a:t>
            </a:r>
          </a:p>
          <a:p>
            <a:pPr marL="1082993" lvl="2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50882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Miroslava Trnková  Instalace vody a kanalizace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I 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2001  Informatorium 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80-86073-84-X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2377</TotalTime>
  <Words>260</Words>
  <Application>Microsoft Office PowerPoint</Application>
  <PresentationFormat>Předvádění na obrazovce (4:3)</PresentationFormat>
  <Paragraphs>72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Dittrich Pavel</dc:creator>
  <cp:lastModifiedBy>PC0010</cp:lastModifiedBy>
  <cp:revision>207</cp:revision>
  <dcterms:created xsi:type="dcterms:W3CDTF">2012-04-09T07:10:25Z</dcterms:created>
  <dcterms:modified xsi:type="dcterms:W3CDTF">2013-10-17T21:46:28Z</dcterms:modified>
</cp:coreProperties>
</file>