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8043544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VY_32_INOVACE_06_A_11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Kanalizační potrubí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Vznik hluku v potrubí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Vznik hluku v potrubí</a:t>
            </a:r>
            <a:endParaRPr lang="cs-CZ" sz="2800" b="1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Zvuk se šíří vzduchem,  vodou i tuhými tělesy.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Projevuje se kmitáním prostředí ve kterém se šíří, skládá se z více tónů.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Měří se v decibelech a intenzita je označována jako hladina zvuku.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budovách je hluk způsobován mimo jiné proudící kapalinou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např.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odpadním potrubí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Proti hluku používáme zvukové izolace a vhodné vedení tras potrubí včetně dodržení rychlosti proudění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Ochrana proti hluku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-odborně provedená montáž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 správný návrh vedení potrubí, rychlosti proudění       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-vhodné stavební materiály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-půdorysné řešení budov /kuchyně nad sebou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apod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/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-u čerpadel a ventilátorů dbát na odizolování základů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-vhodnou volbou zařizovacích předmětů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-pro odpadní potrubí se vyrábí potrubí dvouvrstvé se zvýšeným tlumením zvuku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.</a:t>
            </a: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1357313" lvl="3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640080" lvl="2" indent="0">
              <a:spcBef>
                <a:spcPts val="1200"/>
              </a:spcBef>
              <a:buNone/>
            </a:pPr>
            <a:endParaRPr lang="cs-CZ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způsobem provedeme osazení čerpadla na základ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jsou příčiny vzniku hluku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to hladina hluku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Miroslava Trnková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2001  Informatorium 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80-86073-84-X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2416</TotalTime>
  <Words>279</Words>
  <Application>Microsoft Office PowerPoint</Application>
  <PresentationFormat>Předvádění na obrazovce (4:3)</PresentationFormat>
  <Paragraphs>73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211</cp:revision>
  <dcterms:created xsi:type="dcterms:W3CDTF">2012-04-09T07:10:25Z</dcterms:created>
  <dcterms:modified xsi:type="dcterms:W3CDTF">2013-10-17T21:47:13Z</dcterms:modified>
</cp:coreProperties>
</file>