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1" r:id="rId5"/>
    <p:sldId id="267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0147167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VY_32_INOVACE_06_A_12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Kanalizační potrubí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Izolace potrubí   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Izolace potrubí</a:t>
            </a:r>
            <a:endParaRPr lang="cs-CZ" sz="2800" b="1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Je ochrana před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teplem,hlukem,chvěním,chladem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a vlhkostí.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Druhy izolací: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Tepelná,proti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chvění,zvuková,proti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vlhkosti,proti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chladu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 domovních rozvodech izolujeme proti tepelným ztrátám, ziskům a orosování.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Nejlepším izolantem je vzduch uzavřený v malých komůrkách. Proto izolační látky jsou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pórezní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a lehké</a:t>
            </a: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Kanalizační potrubí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Používáme látky původu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: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-živočišného /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vlna,plst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/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-rostlinného /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bavlna,korek,papír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, dřevěná vlna/         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-nerostného /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křemelina,sádra,skleněná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a minerální vata/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-chemického /pěnový PE/ -ten je nejčastěji používán v běžných rozvodech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Volbu síly stěny izolace řídíme dle vyhlášky-přibližně do DN 50 platí, že průměr trubky se rovná síle stěny izolace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U pěnových izolací PE musíme při montáži dbát na stlačování hadic k sobě /teplem se smršťují a vznikají mezery/</a:t>
            </a: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.</a:t>
            </a: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1357313" lvl="3" indent="-442913">
              <a:spcBef>
                <a:spcPts val="1200"/>
              </a:spcBef>
            </a:pPr>
            <a:endParaRPr lang="cs-CZ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365760" lvl="1" indent="0">
              <a:spcBef>
                <a:spcPts val="1200"/>
              </a:spcBef>
              <a:buNone/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365760" lvl="1" indent="0">
              <a:spcBef>
                <a:spcPts val="1200"/>
              </a:spcBef>
              <a:buNone/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dirty="0" smtClean="0">
              <a:latin typeface="Arial Narrow" pitchFamily="34" charset="0"/>
              <a:cs typeface="Times New Roman" pitchFamily="18" charset="0"/>
            </a:endParaRPr>
          </a:p>
          <a:p>
            <a:pPr marL="640080" lvl="2" indent="0">
              <a:spcBef>
                <a:spcPts val="1200"/>
              </a:spcBef>
              <a:buNone/>
            </a:pPr>
            <a:endParaRPr lang="cs-CZ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Kanalizační potrubí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Jakým způsobem provedeme montáž izolace hadic PE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Jaké druhy izolace znáte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Co je to orosování</a:t>
            </a:r>
          </a:p>
          <a:p>
            <a:pPr marL="1082993" lvl="2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0882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Miroslava Trnková  Instalace vody a kanalizace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I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Praha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2001  Informatorium 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80-86073-84-X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2486</TotalTime>
  <Words>275</Words>
  <Application>Microsoft Office PowerPoint</Application>
  <PresentationFormat>Předvádění na obrazovce (4:3)</PresentationFormat>
  <Paragraphs>72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Dittrich Pavel</dc:creator>
  <cp:lastModifiedBy>PC0010</cp:lastModifiedBy>
  <cp:revision>215</cp:revision>
  <dcterms:created xsi:type="dcterms:W3CDTF">2012-04-09T07:10:25Z</dcterms:created>
  <dcterms:modified xsi:type="dcterms:W3CDTF">2013-10-17T21:49:17Z</dcterms:modified>
</cp:coreProperties>
</file>