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2"/>
  </p:notesMasterIdLst>
  <p:sldIdLst>
    <p:sldId id="260" r:id="rId2"/>
    <p:sldId id="268" r:id="rId3"/>
    <p:sldId id="272" r:id="rId4"/>
    <p:sldId id="273" r:id="rId5"/>
    <p:sldId id="274" r:id="rId6"/>
    <p:sldId id="269" r:id="rId7"/>
    <p:sldId id="270" r:id="rId8"/>
    <p:sldId id="27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 </a:t>
                      </a:r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A _06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Příslušenství otopných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soustav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Paliva - vlastnosti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5184576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Vlastnosti paliv jsou především závislé na druhu a složení jednotlivého paliva.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Paliva lze posuzovat podle různých vlastností.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Výhřevnost  paliva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závislá na množství hořlavých látek. Udává se množství tepla (MJ/kg) u plynných paliv (MJ/m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), které je uvolněno spálením 1 kg nebo 1m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paliva.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Hustota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udává se v kg/m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a  je nutná pro manipulaci, skladování a přepravu.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Zápalná teplota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(°C) značí teplotu látky, při níž lze látku zapálit.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2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vlastnosti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5184576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Spotřeba vzduchu pro hoření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udává se v Kg/m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nebo v 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/m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Ekologičnost paliva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údaj, který udává množství nežádoucích chemických prvků a tuhých emisích ve spalinách (S,N, popílek).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 hlediska ekologičnosti je nejvýhodnější elektrická energie, která při vytápění neprodukuje žádné emise. Jiný pohled je z hlediska výroby elektrické energie, kde při výrobě v tepelných elektrárnách  dochází k nežádoucím emisím.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vlastnosti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5184576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 tuhých paliv lze porovnávat a hodnotit ještě další vlastnosti.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Vlhkost paliva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negativně ovlivňuje hoření a tím i výhřevnost.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Hmotnostní podíl popelovin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souvisí s kvalitou paliva, čím kvalitnější, tím menší podíl 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Hmotnostní podíl prchavé hořlaviny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 při vyšších teplotách se uvolňuje část hořlaviny, která se spaluje odděleně. Hlavně u dřeva, štěpky nebo nekvalitního uhlí.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Účinnost spalování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udává množství tepla přivedeného palivem ku teplu předaného do otopné soustavy.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vlastnosti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5184576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Účinnost se udává v procentech, je vždy menší než 100%.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Pouze u kondenzačních kotlů výrobci udávají účinnost přes 100%, což je dáno využitým připočteným kondenzačním teplem spalin.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Tepelné ztráty jsou rozdílem tepelného příkonu a tepelného výkonu kotle. Projevují se vedením a sáláním od kotle, odvodem ve spalinách, nedokonalým spalováním a ztrátou v popelovinách u tuhých paliv.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vlastnosti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Pro hoření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paliva musí být splněny podmínky: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Ohřátí paliva na zápalnou teplotu.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Dostatečné množství kyslíku (složka vzduchu).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Zapálení.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při spalování shoří všechny hořlavé složky hovoříme o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dokonalém spalování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Většinou je při běžném spalování přebytek vzduchu.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vlastnosti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Vzduch využívaný pro hoření se podle typu hořáku může dělit na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primární a sekundární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spalování dle paliva můžou spaliny obsahovat:                  oxid uhličitý(CO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), vodní páru (H</a:t>
            </a:r>
            <a:r>
              <a:rPr lang="cs-CZ" sz="16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O), nespálený kyslík (O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), dusík (N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 a jeho oxidy (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NO</a:t>
            </a:r>
            <a:r>
              <a:rPr lang="cs-CZ" sz="1400" dirty="0" err="1" smtClean="0">
                <a:latin typeface="Arial Narrow" pitchFamily="34" charset="0"/>
                <a:cs typeface="Times New Roman" pitchFamily="18" charset="0"/>
              </a:rPr>
              <a:t>x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), dále oxid siřičitý(SO</a:t>
            </a:r>
            <a:r>
              <a:rPr lang="cs-CZ" sz="14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 a tuhé emise, které zhoršují životní prostředí.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nedokonalém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spalování unikají se spalinami a v tuhých zbytcích nespálené zbytky hořlavých složek .Při nedokonalém spalování vzniká i oxid uhelnatý, který je pro člověka jedovatý.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spalování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Dřevo při spalování neprodukuje síru a proto je řazeno mezi ekologická paliva.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Vodní pára ve spalinách při kondenzaci může narušovat komín, nebo působit nízkoteplotní korozi. Platí hlavně pro plynové kotle.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 plynových kondenzačních kotlů se kondenzační teplo využívá a zvyšuje se tak účinnost.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spalování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28800"/>
            <a:ext cx="8424936" cy="295232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 Kontrolní otázky  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hlavní vlastnosti paliv?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Co je ekologičnost paliva?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účinnost spalování?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Jaké vlastnosti najdeme pouze u pevných paliv?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9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spalování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10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6352</TotalTime>
  <Words>603</Words>
  <Application>Microsoft Office PowerPoint</Application>
  <PresentationFormat>Předvádění na obrazovce (4:3)</PresentationFormat>
  <Paragraphs>77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567</cp:revision>
  <dcterms:created xsi:type="dcterms:W3CDTF">2012-04-09T07:10:25Z</dcterms:created>
  <dcterms:modified xsi:type="dcterms:W3CDTF">2013-10-26T10:01:57Z</dcterms:modified>
</cp:coreProperties>
</file>