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460753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 odpadních vod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Rozdělení odpadních vod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Domovní – šedá /bez exkrementů/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černá /exkrementy, WC, pisoáry/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dešťová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z komerčních prostorů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Kondenzáty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Smíšené –vznikají u jednotné kanalizační soustavy spojením dešťové a splaškové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Infekční – nemocnice, laboratoře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Odpadní vody ze zemědělských podniků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Podzemní odpadní vody-vznikají průsakem /problém s placením stočného/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Složení odpadních vod: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Nerozpustné látky – písek, plasty, větve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Rozpustné látky – látky biologického a chemického původu, jsou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neusaditelné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Odpadní vody se likvidují v čistírnách odpadních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provedeme montáž izolace hadic PE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izolace znáte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orosování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 Praha 2005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Informatorium  </a:t>
            </a:r>
            <a:r>
              <a:rPr lang="cs-CZ" sz="280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2832</TotalTime>
  <Words>245</Words>
  <Application>Microsoft Office PowerPoint</Application>
  <PresentationFormat>Předvádění na obrazovce (4:3)</PresentationFormat>
  <Paragraphs>57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zpolakova00</cp:lastModifiedBy>
  <cp:revision>221</cp:revision>
  <dcterms:created xsi:type="dcterms:W3CDTF">2012-04-09T07:10:25Z</dcterms:created>
  <dcterms:modified xsi:type="dcterms:W3CDTF">2013-10-18T08:10:22Z</dcterms:modified>
</cp:coreProperties>
</file>