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360115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Části domovní kanalizace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Části domovní kanalizace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Svodné potrubí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je ležaté, má hlavní a vedlejší větve, vede od kanalizační přípojky ke svislým odpadům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Odpadní potrubí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/svislé/  od kolena na konci svodného potrubí do nejvyššího patra zakončené větracím potrubím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Větrací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potrubí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je prodloužené odpadní potrubí od nejvyšší odbočky na střechu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Odtokové potrubí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je od zařizovacího předmětu k podlahové vpusti bez sifonu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Připojovací potrubí –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 odbočky na odpadu k zařizovacímu předmětu nejkratším směrem 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Zásady vedení: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Potrubí se nesmí ve směru průtoku zmenšovat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Rozvod musí být vodotěsný, plynotěsný a odolat tlaku 5 m vodního sloupce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Průměr se volí DN 70-100 podle zařizovacích předmětů.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Kudy vedeme odpadní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vede svodné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 budově najdeme větrací potrubí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3025</TotalTime>
  <Words>261</Words>
  <Application>Microsoft Office PowerPoint</Application>
  <PresentationFormat>Předvádění na obrazovce (4:3)</PresentationFormat>
  <Paragraphs>70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235</cp:revision>
  <dcterms:created xsi:type="dcterms:W3CDTF">2012-04-09T07:10:25Z</dcterms:created>
  <dcterms:modified xsi:type="dcterms:W3CDTF">2013-10-17T21:51:27Z</dcterms:modified>
</cp:coreProperties>
</file>