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7866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Vedení potrubí svodného a odpadního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potrubí svodného a odpadního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Svodné potrubí: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ležaté, rozvod se větví na hlavní a vedlejší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Uložené nejčastěji pod podlahou, hloubka 300 až 500 mm, nebo zavěšené pod stropem, zakončené čistící tvarovkou umístěnou v šachtě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Spojení dešťových a odpadních vod se doporučuje mimo budovu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Průměry se volí DN 100 – 200, svodné má o stupeň větší dimenzi než odpad, spád 2 – 5%, kolena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max.zahnutí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45°, odbočky 45-60°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Potrubí odpadní</a:t>
            </a:r>
            <a:endParaRPr lang="cs-CZ" sz="24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Vede se svisle v šachtách, drážkách ve zdi nebo po zdi, je upevněno tak aby byla umožněna dilatace zejména plastového potrubí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Čistící tvarovky se umisťují v  přízemí cca 1 m nad podlahou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Zalomení do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ležetého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potrubí se provede jedním redukovaným kolenem 87°/u litiny/ nebo s pomocí dvou kolen 45°°. Zalomení se též provede nesouhlasí-li půdorys podlaží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Průměr se volí DN 70-100 podle zařizovacích předmětů.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Kudy vedeme odpadní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vede svodné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 budově najdeme čistící kusy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2987</TotalTime>
  <Words>307</Words>
  <Application>Microsoft Office PowerPoint</Application>
  <PresentationFormat>Předvádění na obrazovce (4:3)</PresentationFormat>
  <Paragraphs>71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PC0010</cp:lastModifiedBy>
  <cp:revision>231</cp:revision>
  <dcterms:created xsi:type="dcterms:W3CDTF">2012-04-09T07:10:25Z</dcterms:created>
  <dcterms:modified xsi:type="dcterms:W3CDTF">2013-10-17T21:52:37Z</dcterms:modified>
</cp:coreProperties>
</file>