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9838732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VY_32_INOVACE_06_A_17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Kanalizační potrubí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Tlaková </a:t>
                      </a:r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splašková kanalizace   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Tlaková splašková kanalizace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Používáme ji tam, kde nelze použít gravitační kanalizaci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 tlakové dopravě je použito čerpadel 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Hodí se k odčerpání prostor pod úrovní kanalizačního svodu.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Tyto prostory však zároveň musíme chránit před vniknutím vzdutých vod.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Také ji můžeme použít tam, kde se nenachází rozvody kanalizace nebo nestačí průměr potrubí</a:t>
            </a: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Kanalizační potrubí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 těchto případech používáme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speciální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WC, jehož součástí je rozmělňovač, čerpadlo a automatický spínač.</a:t>
            </a:r>
            <a:endParaRPr lang="cs-CZ" sz="2400" b="1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Připojení je možné provést DN 30.</a:t>
            </a: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Obdobné zařízení se vyrábí pod umyvadlo, vanu či dřez</a:t>
            </a: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        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Tlakové výtlačné potrubí nemusí být vedeno ve spádu a může být vedeno libovolně tak, aby nenarušovalo např. vzhled místnosti.</a:t>
            </a: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1357313" lvl="3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365760" lvl="1" indent="0">
              <a:spcBef>
                <a:spcPts val="1200"/>
              </a:spcBef>
              <a:buNone/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365760" lvl="1" indent="0">
              <a:spcBef>
                <a:spcPts val="1200"/>
              </a:spcBef>
              <a:buNone/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640080" lvl="2" indent="0">
              <a:spcBef>
                <a:spcPts val="1200"/>
              </a:spcBef>
              <a:buNone/>
            </a:pPr>
            <a:endParaRPr lang="cs-CZ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Kanalizační potrubí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Proč používáme tlakovou kanalizaci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můžeme vést výtlačné potrubí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 čeho se skládá přečerpací zařízení pod WC</a:t>
            </a: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II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2005  Informatorium 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3118</TotalTime>
  <Words>266</Words>
  <Application>Microsoft Office PowerPoint</Application>
  <PresentationFormat>Předvádění na obrazovce (4:3)</PresentationFormat>
  <Paragraphs>70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241</cp:revision>
  <dcterms:created xsi:type="dcterms:W3CDTF">2012-04-09T07:10:25Z</dcterms:created>
  <dcterms:modified xsi:type="dcterms:W3CDTF">2013-10-17T21:54:53Z</dcterms:modified>
</cp:coreProperties>
</file>