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6178748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VY_32_INOVACE_06_A_18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Návrhy profilů potrubí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Návrhy profilů potrubí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návrh potrubí se uvažují počet a druh zařizovacích předmětů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Každému zařizovacímu předmětu je přidělena tabulková hodnota výpočtových odtoků v l/s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výpočtu se bere v úvahu druh odpadní vody – černá voda, voda s obsahem tuků z kuchyní apod.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Musíme též vypočítat spád potrubí a porovnat se zásadami vedení.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Výpočet sklonu potrubí  - příklad- 3 % znamená, že potrubí v délce jednoho metru má výškový rozdíl 3 cm.</a:t>
            </a:r>
            <a:endParaRPr lang="cs-CZ" sz="2400" b="1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montáži bez projektu si dimenze určuje instalatér na základě tabulkových údajů v odborné literatuře.</a:t>
            </a: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Odpad je DN 100 do 13 ks WC mís na potrubí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Připojovací potrubí od umyvadla je DN 40,od sprchy a vany DN 50, pisoár DN 70, WC mísa DN 100.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Podle čeho určujeme dimenze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profilem připojíme WC mísu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Kolik WC mís může být napojeno při DN 100</a:t>
            </a:r>
          </a:p>
          <a:p>
            <a:pPr marL="640080" lvl="2" indent="0">
              <a:spcBef>
                <a:spcPts val="1200"/>
              </a:spcBef>
              <a:buNone/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3251</TotalTime>
  <Words>283</Words>
  <Application>Microsoft Office PowerPoint</Application>
  <PresentationFormat>Předvádění na obrazovce (4:3)</PresentationFormat>
  <Paragraphs>69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244</cp:revision>
  <dcterms:created xsi:type="dcterms:W3CDTF">2012-04-09T07:10:25Z</dcterms:created>
  <dcterms:modified xsi:type="dcterms:W3CDTF">2013-10-17T21:56:02Z</dcterms:modified>
</cp:coreProperties>
</file>