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500802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Gravitační odvodnění střech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Gravitační odvodnění střech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Dělíme ho podle tvaru střech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-odvodnění plochých střech: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Dešťové odpadní potrubí je vedeno uvnitř objektu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Střešní vtok je bez zápachové uzávěrky nebo se suchým sifonem /možnost zamrznutí/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Počet vtoků je závislý na ploše střechy, jsou napojeny na samostatné odpady, které jsou vybaveny v přízemí čistícím kusem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-odvodnění šikmých střech</a:t>
            </a:r>
            <a:endParaRPr lang="cs-CZ" sz="24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Voda je svedena okapem do odpadního potrubí, které je vedeno po obvodové stěně budovy přichyceno pomocí objímek.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Dešťové odpadní potrubí je zaústěno do svodů pomocí lapače střešních  splavenin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Odvodnění teras musí mít zápachovou uzávěrku umístěnou tak, aby nezamrzla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je veden dešťový odpad u plochých střech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je osazen čistící kus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dělíme gravitační odvodnění střech</a:t>
            </a:r>
          </a:p>
          <a:p>
            <a:pPr marL="640080" lvl="2" indent="0">
              <a:spcBef>
                <a:spcPts val="12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3345</TotalTime>
  <Words>257</Words>
  <Application>Microsoft Office PowerPoint</Application>
  <PresentationFormat>Předvádění na obrazovce (4:3)</PresentationFormat>
  <Paragraphs>70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252</cp:revision>
  <dcterms:created xsi:type="dcterms:W3CDTF">2012-04-09T07:10:25Z</dcterms:created>
  <dcterms:modified xsi:type="dcterms:W3CDTF">2013-10-17T21:57:04Z</dcterms:modified>
</cp:coreProperties>
</file>