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456742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Podtlakové odvodnění plochých střech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Podtlakové odvodnění plochých střech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to systém, který se označuje též jako velkokapacitní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malém průtoku pracuje jako gravitační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velkém průtoku dojde k zaplnění svislé části potrubí a k vytvoření sacího efektu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Rozvod musí být naprosto těsný jinak dojde k zavzdušnění a přerušení sacího efektu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Počet vtoků je závislý na ploše střechy a je jich méně než u gravitačního systému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Princip spočívá v napojení většího počtu střešních vpustí na jeden svislý odpad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Ty jsou pod stropem spojeny do jednoho zavěšeného svodného potrubí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 odsátí velkého množství vody systém pracuje opět jako gravitační do doby než dojde k dalšímu zaplnění potrubí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Jeho výhodou je, že lze zmenšit počet střešních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gul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stačí pouze jeden svislý odpad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je veden dešťový odpad u plochých střech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je osazen čistící kus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dělíme gravitační odvodnění střech</a:t>
            </a:r>
          </a:p>
          <a:p>
            <a:pPr marL="640080" lvl="2" indent="0">
              <a:spcBef>
                <a:spcPts val="12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3435</TotalTime>
  <Words>276</Words>
  <Application>Microsoft Office PowerPoint</Application>
  <PresentationFormat>Předvádění na obrazovce (4:3)</PresentationFormat>
  <Paragraphs>69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256</cp:revision>
  <dcterms:created xsi:type="dcterms:W3CDTF">2012-04-09T07:10:25Z</dcterms:created>
  <dcterms:modified xsi:type="dcterms:W3CDTF">2013-10-17T21:59:13Z</dcterms:modified>
</cp:coreProperties>
</file>