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7149696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VY_32_INOVACE_06_B_21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Využití dešťové vody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Využití dešťové vody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budovu dopadá déšť, který musíme odvádět mimo budovu nejlépe do kanalizace nebo vsakováním do okolní půdy.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opačném případě začne objekt vlhnout.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 tuto vodu odvedenou do kanalizační sítě platíme stočné podle velikosti střech a odvodněných prostor /dvorů apod./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Proto dnes řada firem nabízí zařízení na zužitkování dešťových vod.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Toto zařízení se skládá z: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-filtru – vyčistí dešťovou vodu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-zásobníku – ve sklepě, v zemi a je vybaven přepadem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-čerpadlem – udržuje potřebný tlak vody pro dopravu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-zařízení na doplňování vody – pracuje v případě sucha, musí být vybaveno tak, aby se dešťová voda nedostala do rozvodu pitné vody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využíváme dešťovou vodu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je zařízení vybaveno v případě sucha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slouží k udržení tlaku dešťové vody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a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kanalizace II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1773</TotalTime>
  <Words>276</Words>
  <Application>Microsoft Office PowerPoint</Application>
  <PresentationFormat>Předvádění na obrazovce (4:3)</PresentationFormat>
  <Paragraphs>53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176</cp:revision>
  <dcterms:created xsi:type="dcterms:W3CDTF">2012-04-09T07:10:25Z</dcterms:created>
  <dcterms:modified xsi:type="dcterms:W3CDTF">2013-10-17T22:00:50Z</dcterms:modified>
</cp:coreProperties>
</file>