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0450123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VY_32_INOVACE_06_B_02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Domovní kanalizace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Ochrana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domovní kanalizace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Ochrana domovní kanalizace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to zařízení, které zabraňuje vniknutí cizích látek do kanalizace.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Zabraňuje šíření pachu z kanalizace do místností.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Odvádí vody z podlah a dvorů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Nevpustí látky, které se do kanalizace nesmí dostat – oleje, tuky, benzíny ale i tuhé látky – kameny, písek, hlína, listí, větve apod.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Zabraňuje též zpětnému proudění /vzdutí/</a:t>
            </a: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Zařízení se skládá z těchto prvků: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-zápachové uzávěry /sifony/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-přepady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-podlahová a dvorní vpusť /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gula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/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-lapače látek – na písek, tuky, oleje a benzíny, škroby a neutralizační jímky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-kanalizační zpětné armatury – zpětná klapka, šoupě a kulový ventil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Proč chráníme kanalizační potrubí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látky se do potrubí nesmí dostat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Vyjmenuj některé ochranné prvky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1814</TotalTime>
  <Words>276</Words>
  <Application>Microsoft Office PowerPoint</Application>
  <PresentationFormat>Předvádění na obrazovce (4:3)</PresentationFormat>
  <Paragraphs>55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178</cp:revision>
  <dcterms:created xsi:type="dcterms:W3CDTF">2012-04-09T07:10:25Z</dcterms:created>
  <dcterms:modified xsi:type="dcterms:W3CDTF">2013-10-19T08:01:19Z</dcterms:modified>
</cp:coreProperties>
</file>