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3011664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Zápachové uzávěry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Zápachové uzávěry /sifony/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Zabraňují šíření pachu z kanalizace do místností.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Každý zařizovací předmět jimi musí být vybaven, pokud je napojen na kanalizační potrubí.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Dělíme je na vodní /nejčastější/ a suché.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-vodní je tvořen sloupcem vody který zabraňuje odsátí vody a jeho odpaření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-suchý je tvořen koulí zapadající do sedla ventilu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být součástí zařizovacího předmětu /WC/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Nebo se dodávají zvlášť a pak je jejích součástí odpadní ventil-je opatřen zátkou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tvaru a použití je dělíme: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-trubní tvaru U,S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-lahvové, 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podomítkové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-zvonové a zabudované v konstrukci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je používáme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sifonů znáte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Popiš suchý sifon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1856</TotalTime>
  <Words>254</Words>
  <Application>Microsoft Office PowerPoint</Application>
  <PresentationFormat>Předvádění na obrazovce (4:3)</PresentationFormat>
  <Paragraphs>55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181</cp:revision>
  <dcterms:created xsi:type="dcterms:W3CDTF">2012-04-09T07:10:25Z</dcterms:created>
  <dcterms:modified xsi:type="dcterms:W3CDTF">2013-10-19T08:03:35Z</dcterms:modified>
</cp:coreProperties>
</file>