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909832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VY_32_INOVACE_06_B_04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Domovní kanalizace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Vpusti a přepady zařizovacích předmětů   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Vpusti a přepady zařizovacích předmětů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Vpusti: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Odvádí dešťovou vodu z ulic, dvorů a přilehlých prostranství.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Nebo z povrchů podlah, sprch , koupelen a umyváren.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Většinou jsou vybaveny zápachovou uzávěrou.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Mohou být vyráběny i jako průtočné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Mohou být vyráběny s uzávěrem proti vzduté vodě</a:t>
            </a:r>
          </a:p>
          <a:p>
            <a:pPr lvl="1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Vyráběny jsou z litiny, keramiky a plastů.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Přepady</a:t>
            </a: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Zabrání tomu, aby voda přetekla ze zařizovacího předmětu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 umyvadel je součástí jejich konstrukce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 van a dřezů se montují dodatečně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 většiny voda přepadá otvorem, ale některé konstrukce to nevyžadují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Proč je používáme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druhy přepadů znáte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Popiš průtočnou vpust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II.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1957</TotalTime>
  <Words>246</Words>
  <Application>Microsoft Office PowerPoint</Application>
  <PresentationFormat>Předvádění na obrazovce (4:3)</PresentationFormat>
  <Paragraphs>56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184</cp:revision>
  <dcterms:created xsi:type="dcterms:W3CDTF">2012-04-09T07:10:25Z</dcterms:created>
  <dcterms:modified xsi:type="dcterms:W3CDTF">2013-10-19T08:04:27Z</dcterms:modified>
</cp:coreProperties>
</file>