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290672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Vpusti podlahové a dvorní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Vpusti podlahové a dvorní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Prvek, kterým se odvádí dešťové i splaškové vody mimo objekt nebo do kanalizace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vybaveny zařízením na zachytáváním nečistot a zápachovou uzávěrkou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podlahové: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Odvádějí vody z povrchů podlah, sprch , koupelen a umyváren.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Horní část je zakryta kulatou nebo hranatou mřížkou.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Mohou být vyráběny i jako průtočné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Vyráběny jsou z litiny, keramiky a plastů.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Dvorní :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Může být vybavena zápachovou uzávěrkou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též vybavena záchytným košem na nečistoty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Průměr připojení mají DN 100,125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Je-li vpust vybavena sifonem, musí se pomocí prodlužovacích nástavců osadit až do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nezámrzné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hloubky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dvorní vpust se sifonem osazujeme do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nezámrzné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hloubky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čeho jsou vpusti vyráběny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Čím je zakryta horní část vpusti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1989</TotalTime>
  <Words>262</Words>
  <Application>Microsoft Office PowerPoint</Application>
  <PresentationFormat>Předvádění na obrazovce (4:3)</PresentationFormat>
  <Paragraphs>56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188</cp:revision>
  <dcterms:created xsi:type="dcterms:W3CDTF">2012-04-09T07:10:25Z</dcterms:created>
  <dcterms:modified xsi:type="dcterms:W3CDTF">2013-10-19T08:05:36Z</dcterms:modified>
</cp:coreProperties>
</file>