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9197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Odvodnění sklepních místností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Odvodnění sklepních místností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to řešení pro sklepní místnosti kde se dodatečně osadí zařizovací předměty.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Splašky se odvádí gravitačně do sběrné nádrže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Ta musí být odvětrána do venkovního prostoru z důvodu odvodu zápachu a vyrovnání tlaku vlivem přitékajících splašků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Nádrž musí být hermeticky uzavřená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Vyrobena musí být z materiálu, který odolává korozi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Odpadní vody shromážděné v nádrži se přečerpávají pomocí čerpadel do svodného potrubí /ne do odpadu/.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 svodného potrubí musí být provedeno připojení shora jako ochrana před zpětnou vodou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Provoz čerpací stanice je automatizovaný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Stanice se vyrábí pro černou nebo šedou odpadní vodu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současné době tento problém řešen osazením kompletní automatické přečerpávací stanice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napojeno potrubí ze sklepních prostor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čeho jsou nádrže vyráběny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je vyvedeno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větrací potrubí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2026</TotalTime>
  <Words>268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191</cp:revision>
  <dcterms:created xsi:type="dcterms:W3CDTF">2012-04-09T07:10:25Z</dcterms:created>
  <dcterms:modified xsi:type="dcterms:W3CDTF">2013-10-19T08:07:55Z</dcterms:modified>
</cp:coreProperties>
</file>