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1209897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VY_32_INOVACE_06_B_07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Domovní kanalizace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Zkoušky domovní kanalizace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Zkoušky domovní kanalizace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 montáži kanalizace provádíme zkoušky: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Technickou prohlídku, zkoušku vodotěsnosti a   plynotěsnosti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Technická prohlídka se provádí: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-prohlídkou spojů, izolace, uchycení, soulad s projektem ještě před uvedením do provozu.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Vodotěsnost svodného potrubí se provádí: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-utěsněním veškerých otvorů a napuštěním potrubí čistou vodou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-ponecháme 0,5 až 1 hodinu na samovolné dotěsnění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-zkouška trvá 1 hodinu, zkušební přetlak max. 5 m vodního sloupce, úbytek nesmí být větší než 0,5 l/h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Plynotěsnost odpadního a připojovacího potrubí se provádí: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-speciální plyn se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natlakuje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na 0,4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kPa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po osazení zařizovacích předmětů a sifonů. Do půl hodiny se nesmí objevit netěsnost.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 provedených zkouškách učiníme záznam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zkoušky provádíme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provedeme vodotěsnost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provedeme plynotěsnost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II.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2075</TotalTime>
  <Words>271</Words>
  <Application>Microsoft Office PowerPoint</Application>
  <PresentationFormat>Předvádění na obrazovce (4:3)</PresentationFormat>
  <Paragraphs>55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196</cp:revision>
  <dcterms:created xsi:type="dcterms:W3CDTF">2012-04-09T07:10:25Z</dcterms:created>
  <dcterms:modified xsi:type="dcterms:W3CDTF">2013-10-19T08:08:33Z</dcterms:modified>
</cp:coreProperties>
</file>