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757410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VY_32_INOVACE_06_B_10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Domovní kanalizace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Trubní systémy pro veřejnou kanalizaci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Trubní systémy pro veřejnou kanalizaci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Tyto trouby jsou odolnější na tlak, kterému jsou ve venkovních sítích vystaveny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Plastové potrubí: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Systém KG, výrobce OSMA, PVC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Systém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Pipelife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, Jumbo, výrobce Fatra ,PVC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Systém Dyka, PVC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Systém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Friafit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, PE-HD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Kameninové potrubí: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Glazovaná kamenina, spojování do hrdel, DN 100 . 800, hrdla mají pryžové kroužky, nebo spojení pomocí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převlečných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manžet či volných hrdel. 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Betonové potrubí: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Do hrdel těsněnými pryží.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Čedičové trubky: DN 125-700 otěruvzdorné      Litinové trouby v hrdlovém provedení s ochrannými plastovými nátěry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Vyjmenujte plastové systémy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druhy materiálu znáte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provedeme spojení u kameninových trub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II.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2180</TotalTime>
  <Words>254</Words>
  <Application>Microsoft Office PowerPoint</Application>
  <PresentationFormat>Předvádění na obrazovce (4:3)</PresentationFormat>
  <Paragraphs>54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206</cp:revision>
  <dcterms:created xsi:type="dcterms:W3CDTF">2012-04-09T07:10:25Z</dcterms:created>
  <dcterms:modified xsi:type="dcterms:W3CDTF">2013-10-19T08:16:46Z</dcterms:modified>
</cp:coreProperties>
</file>