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6" r:id="rId3"/>
    <p:sldId id="261" r:id="rId4"/>
    <p:sldId id="267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 _A 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Přibližný výpočet tepelných ztrát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="" xmlns:p14="http://schemas.microsoft.com/office/powerpoint/2010/main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Přibližnou metodou výpočtu tepelné ztráty objektu získáváme základní orientaci o potřebě tepelného výkonu otopného tělesa případně zdroje tepla.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Princip této metody je založen na stanovení tepelných ztrát vztažených na 1 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obestavěného prostoru z tabulek nebo grafu.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Metoda se dá použít pokud veškeré stavební konstrukce splňují veškeré požadavky tepelného odporu dle norem.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Přibližný výpočet tepelných ztrát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64807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Tabulka příkladu tepelných ztrát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Přibližný výpočet tepelných ztrát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9511" y="1628800"/>
          <a:ext cx="8640960" cy="491247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880320"/>
                <a:gridCol w="2880320"/>
                <a:gridCol w="2880320"/>
              </a:tblGrid>
              <a:tr h="58506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Poloha místnosti</a:t>
                      </a:r>
                      <a:endParaRPr lang="cs-CZ" sz="2000" b="1" dirty="0">
                        <a:solidFill>
                          <a:schemeClr val="accent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Možnost ochlazování </a:t>
                      </a:r>
                      <a:endParaRPr lang="cs-CZ" sz="2000" dirty="0">
                        <a:solidFill>
                          <a:schemeClr val="accent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Tepelné ztráty (W/m</a:t>
                      </a:r>
                      <a:r>
                        <a:rPr lang="cs-CZ" sz="2000" baseline="30000" dirty="0" smtClean="0">
                          <a:solidFill>
                            <a:schemeClr val="accent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lang="cs-CZ" sz="2000" dirty="0" smtClean="0">
                          <a:solidFill>
                            <a:schemeClr val="accent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2000" dirty="0">
                        <a:solidFill>
                          <a:schemeClr val="accent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Rohová s jedním oknem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 nad nevytápěnou      místností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ochlazovaná shora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40 -50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chráněná shora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30-50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Rohová s jedním oknem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nad vytápěnou 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místností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ochlazovaná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shora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35 -55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chráněná shora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30-45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Předsíň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15-30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424936" cy="496855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Příklad :</a:t>
            </a:r>
          </a:p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J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aká je tepelná ztráta rohového pokoje  s jedním oknem třípodlažní budovy v druhém patře?  Plocha je 20 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výška 2,5m.</a:t>
            </a:r>
          </a:p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Řešení: 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pokoj je chráněn shora i ze spodu, proto vycházíme ze vztahu dle tabulky.</a:t>
            </a:r>
          </a:p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      Q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= 20 . 2,5 . 35 = 1750 W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Přibližný výpočet tepelných ztrát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5820</TotalTime>
  <Words>243</Words>
  <Application>Microsoft Office PowerPoint</Application>
  <PresentationFormat>Předvádění na obrazovce (4:3)</PresentationFormat>
  <Paragraphs>59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520</cp:revision>
  <dcterms:created xsi:type="dcterms:W3CDTF">2012-04-09T07:10:25Z</dcterms:created>
  <dcterms:modified xsi:type="dcterms:W3CDTF">2013-10-26T15:51:24Z</dcterms:modified>
</cp:coreProperties>
</file>