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5756810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VY_32_INOVACE_06_B_12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Domovní kanalizace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Speciální plastové systémy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Speciální plastové  systémy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Tyto trouby jsou vícevrstvé a mají výborné zvukově izolační vlastnosti.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Používáme je tam, kde by hluk procházejících splašků rušil uživatele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Některé hlukové izolace působí zároveň jako ochrana proti požáru – odpadní trubka totiž funguje při požáru jako komín. Izolační hmota se při požáru nafoukne a otvor v troubě uzavře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Např.systém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Friaphon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od firmy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Friatec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Dalším druhem speciálních plastových systému jsou drenážní potrubí   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Slouží k odvodu vody z podmáčených terénů a nebo k provětrávání základů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Na svém povrchu jsou vybavena řadou malých otvorů k prosakování vody dovnitř.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Potrubí se prodává v kotoučích, je flexibilní, na povrchu žebrovaná. Materiál PVC a PE-HP.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Domovní 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druhy plastových systémů se vyrábí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druhy speciálních plastových materiálu znáte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fungují při požáru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II.Praha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2356</TotalTime>
  <Words>267</Words>
  <Application>Microsoft Office PowerPoint</Application>
  <PresentationFormat>Předvádění na obrazovce (4:3)</PresentationFormat>
  <Paragraphs>52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212</cp:revision>
  <dcterms:created xsi:type="dcterms:W3CDTF">2012-04-09T07:10:25Z</dcterms:created>
  <dcterms:modified xsi:type="dcterms:W3CDTF">2013-10-19T08:19:42Z</dcterms:modified>
</cp:coreProperties>
</file>