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69" r:id="rId3"/>
    <p:sldId id="267" r:id="rId4"/>
    <p:sldId id="270" r:id="rId5"/>
    <p:sldId id="271" r:id="rId6"/>
    <p:sldId id="272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 _A_10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Tlak 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2808312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Tlak je působení síly na plochu.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Vypočítá se ze vztahu</a:t>
            </a:r>
          </a:p>
          <a:p>
            <a:pPr marL="449263" indent="-361950">
              <a:spcBef>
                <a:spcPts val="18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sílu platí   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F = m.g</a:t>
            </a:r>
          </a:p>
          <a:p>
            <a:pPr marL="449263" indent="-361950">
              <a:spcBef>
                <a:spcPts val="18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Tlak I</a:t>
            </a: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132856"/>
            <a:ext cx="1282750" cy="1038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611560" y="4149080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 …… tlak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Pa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 …… síla (N)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 …… plocha (m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 …… hmotnost (kg)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g  …… tíhové zrychlení (m/s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4536504"/>
          </a:xfrm>
        </p:spPr>
        <p:txBody>
          <a:bodyPr>
            <a:noAutofit/>
          </a:bodyPr>
          <a:lstStyle/>
          <a:p>
            <a:pPr marL="449263" lvl="0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instalatérské praxi se běžně používají násobky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pasckalu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kPa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= 1000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                                                        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= 1 000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000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tlak se používají ještě další jednotky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Bary (bar)   ……………….. 10 bar =  1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MPa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Atmosféry   …………...….. 10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atm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=  1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MPa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Metry vodního sloupce …. 1mm v.s. = 10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Pa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Tlak 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2376264"/>
          </a:xfrm>
        </p:spPr>
        <p:txBody>
          <a:bodyPr>
            <a:noAutofit/>
          </a:bodyPr>
          <a:lstStyle/>
          <a:p>
            <a:pPr marL="449263" lvl="0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Vypočtěte tlaky p</a:t>
            </a:r>
            <a:r>
              <a:rPr lang="cs-CZ" sz="2800" baseline="-25000" dirty="0" smtClean="0">
                <a:latin typeface="Arial Narrow" pitchFamily="34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a p</a:t>
            </a:r>
            <a:r>
              <a:rPr lang="cs-CZ" sz="2800" baseline="-25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které působí kvádr o hmotnosti 10 kg na podložku pokud je postaven na 1. podstavu o ploše           S</a:t>
            </a:r>
            <a:r>
              <a:rPr lang="cs-CZ" sz="2800" baseline="-25000" dirty="0" smtClean="0">
                <a:latin typeface="Arial Narrow" pitchFamily="34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= 200 cm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nebo 2. podstavu o ploše S</a:t>
            </a:r>
            <a:r>
              <a:rPr lang="cs-CZ" sz="2800" baseline="-25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= 400 cm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449263" lvl="0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Tíhové zrychlení zaokrouhlíme na g = 10m/s</a:t>
            </a:r>
            <a:r>
              <a:rPr lang="cs-CZ" sz="2800" baseline="30000" dirty="0" smtClean="0">
                <a:latin typeface="Arial Narrow" pitchFamily="34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Tlak I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429000"/>
            <a:ext cx="7920879" cy="288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Tlak I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628800"/>
            <a:ext cx="7128792" cy="38406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700808"/>
            <a:ext cx="8424936" cy="424847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  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  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Na čem závisí tlak na podložku?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Jaké jsou základní jednotky tlaku?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 jakými dalšími jednotkami tlaku se můžeme setkat?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Tlak 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5958</TotalTime>
  <Words>313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537</cp:revision>
  <dcterms:created xsi:type="dcterms:W3CDTF">2012-04-09T07:10:25Z</dcterms:created>
  <dcterms:modified xsi:type="dcterms:W3CDTF">2013-10-26T15:59:45Z</dcterms:modified>
</cp:coreProperties>
</file>