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9" r:id="rId3"/>
    <p:sldId id="267" r:id="rId4"/>
    <p:sldId id="270" r:id="rId5"/>
    <p:sldId id="271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 A_11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Tlak II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="" xmlns:p14="http://schemas.microsoft.com/office/powerpoint/2010/main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424847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Atmosférický tlak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působení vzdušného obalu země vlivem jejího gravitačního pole.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Tento tlak se mění s nadmořskou výškou přibližně o 1kPa se změnou o každých 100 m. Se stoupající nadmořskou výškou klesá. Snižuje se i bod varu.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Proto byl zaveden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tkz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 normální atmosférický tlak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n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101,3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Atmosférický tlak se měří v barometrem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3240360"/>
          </a:xfrm>
        </p:spPr>
        <p:txBody>
          <a:bodyPr>
            <a:noAutofit/>
          </a:bodyPr>
          <a:lstStyle/>
          <a:p>
            <a:pPr marL="449263" lvl="0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 atmosférickému tlaku je vztažen tlak nad ním /nazývá se přetlak / a tlak pod ním /nazývá se podtlak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u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/.</a:t>
            </a:r>
          </a:p>
          <a:p>
            <a:pPr marL="449263" lvl="0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Absolutní přetlak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je hodnota odečítaná od absolutní nuly.</a:t>
            </a:r>
          </a:p>
          <a:p>
            <a:pPr marL="449263" lvl="0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instalatérské praxi se nejvíce setkáváme s přetlakem převážně v potrubí u tekutin a s pod tlakem pří odsávání nebo odvodu spalin.</a:t>
            </a: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II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264" y="1268413"/>
            <a:ext cx="7984168" cy="4332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424936" cy="324036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Na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čem závisí atmosférický tlak?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Čím se měří atmosférický tlak?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jakých jednotkách se udává atmosférický tlak?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podtlak?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II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6187</TotalTime>
  <Words>282</Words>
  <Application>Microsoft Office PowerPoint</Application>
  <PresentationFormat>Předvádění na obrazovce (4:3)</PresentationFormat>
  <Paragraphs>49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552</cp:revision>
  <dcterms:created xsi:type="dcterms:W3CDTF">2012-04-09T07:10:25Z</dcterms:created>
  <dcterms:modified xsi:type="dcterms:W3CDTF">2013-10-26T10:10:27Z</dcterms:modified>
</cp:coreProperties>
</file>