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1246935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 - požadavky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Zařizovací předměty - požadavky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zvyšující  se životní úrovní se mění požadavky na zařizovací předměty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Rozvody instalační jsou funkční, ale zařizovací předměty zestárnou, nejsou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aktualní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 požadavky na současné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interiery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Jejich výměna se tedy provádí z důvodů módních směrů, materiálů i lepší funkčnosti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této změně se podílí nová technologie přinášející zajímavá řešení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Zásady pro rozmisťování zařizovacích předmětů:         -u vstupu do koupelny má být umyvadlo                        -klozet a bidet nemají být proti dveřím                          -mezera mezi předměty a stěnou nemá být menší než 200 mm                                          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Požadavky na zařizovací předměty – funkční, hygienické, bezpečné, zdravotně nezávazné, hezký tvar, trvanlivé, mají umožňovat snadnou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montáž,opravu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demontáž 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se osadí umyvadlo v koupelně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Jakou montáž a demontáž má zařizovací předmět umožňovat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jakých materiálů se zhotovují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2489</TotalTime>
  <Words>277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Pavel Dittrich</dc:creator>
  <cp:lastModifiedBy>PC0010</cp:lastModifiedBy>
  <cp:revision>220</cp:revision>
  <dcterms:created xsi:type="dcterms:W3CDTF">2012-04-09T07:10:25Z</dcterms:created>
  <dcterms:modified xsi:type="dcterms:W3CDTF">2013-10-19T08:22:25Z</dcterms:modified>
</cp:coreProperties>
</file>