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8"/>
  </p:notesMasterIdLst>
  <p:sldIdLst>
    <p:sldId id="260" r:id="rId2"/>
    <p:sldId id="264" r:id="rId3"/>
    <p:sldId id="258" r:id="rId4"/>
    <p:sldId id="261" r:id="rId5"/>
    <p:sldId id="267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8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4775542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VY_32_INOVACE_06_B_15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Domovní kanalizace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Materiály na výrobu zařizovacích předmětů  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Pavel </a:t>
                      </a:r>
                      <a:r>
                        <a:rPr lang="cs-CZ" sz="1600" baseline="0" dirty="0" err="1" smtClean="0">
                          <a:latin typeface="Arial" pitchFamily="34" charset="0"/>
                          <a:cs typeface="Times New Roman" pitchFamily="18" charset="0"/>
                        </a:rPr>
                        <a:t>Dittrich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476672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studijní obor MIEZ, předmět INSTALACE VODY A KANALIZACE,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  <p:extLst>
      <p:ext uri="{BB962C8B-B14F-4D97-AF65-F5344CB8AC3E}">
        <p14:creationId xmlns:p14="http://schemas.microsoft.com/office/powerpoint/2010/main" val="308391855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Materiály  na výrobu zařizovacích předmětů 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Nejčastěji se používají keramika, kov a plasty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Zdravotnická keramika: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Používáme zdravotnický porcelán /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diturvit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/ , je to směs hlíny, živce, křemene a kaolínu. Běžně se používá na nejpoužívanější zařizovací předměty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Chemická kamenina glazovaná se navrhuje pro dřezy a výlevky laboratoří a průmysl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 současnosti se používá „umělý kámen „ - rozdrcený kámen slepený pryskyřicí, má odolný povrch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Domovní kanalizace.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Kovové materiály:                                            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Používáme ocelový plechový výlisek, buď nerez nebo potažený smaltem. Nerez používáme jako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antivandal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provedení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Plasty: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 panelové výstavbě se používaly lamináty, dnes akryláty, ABS a polyesterová pryskyřice. Z plastu se vyrábí i tlačítka, sprchy, olivky baterií.</a:t>
            </a:r>
          </a:p>
          <a:p>
            <a:pPr marL="1082993" lvl="2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Domovní kanalizace.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Co je to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diturvit</a:t>
            </a: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Co se vyrábí z glazované kameniny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Z jakých materiálů se zhotovují zařizovací předměty pro veřejné zařízení</a:t>
            </a:r>
          </a:p>
          <a:p>
            <a:pPr marL="1082993" lvl="2" indent="-442913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Kontrolní otázky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08824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Miroslav Adámek a Aleš Jurečka  Instalace vody a kanalizace </a:t>
            </a:r>
            <a:r>
              <a:rPr lang="cs-CZ" sz="2800" smtClean="0">
                <a:latin typeface="Arial Narrow" pitchFamily="34" charset="0"/>
                <a:cs typeface="Times New Roman" pitchFamily="18" charset="0"/>
              </a:rPr>
              <a:t>II.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Praha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2005 Informatorium </a:t>
            </a:r>
            <a:r>
              <a:rPr lang="cs-CZ" sz="2800" dirty="0">
                <a:latin typeface="Arial Narrow" pitchFamily="34" charset="0"/>
                <a:cs typeface="Times New Roman" pitchFamily="18" charset="0"/>
              </a:rPr>
              <a:t>ISBN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80-7333-033-4</a:t>
            </a:r>
            <a:endParaRPr lang="cs-CZ" sz="2800" dirty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7653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2619</TotalTime>
  <Words>282</Words>
  <Application>Microsoft Office PowerPoint</Application>
  <PresentationFormat>Předvádění na obrazovce (4:3)</PresentationFormat>
  <Paragraphs>53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IVK</dc:title>
  <dc:creator>Dittrich Pavel</dc:creator>
  <cp:lastModifiedBy>PC0010</cp:lastModifiedBy>
  <cp:revision>225</cp:revision>
  <dcterms:created xsi:type="dcterms:W3CDTF">2012-04-09T07:10:25Z</dcterms:created>
  <dcterms:modified xsi:type="dcterms:W3CDTF">2013-10-19T08:23:14Z</dcterms:modified>
</cp:coreProperties>
</file>