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0648372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VY_32_INOVACE_06_B_16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Záchody umístění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Záchody umístění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Název WC pochází z Anglie z 18.století a znamená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water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closet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splachovací záchody byly objeveny již 3750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př.Kristem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v Mezopotámií.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Zdravotnická keramika: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Používáme zdravotnický porcelán /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diturvit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/ , je to směs hlíny, živce, křemene a kaolínu. Běžně se používá na nejpoužívanější zařizovací předměty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Chemická kamenina glazovaná se navrhuje pro dřezy a výlevky laboratoří a průmysl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  <a:buClr>
                <a:srgbClr val="4F81BD"/>
              </a:buClr>
            </a:pPr>
            <a:r>
              <a:rPr lang="cs-CZ" sz="2800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V současnosti se používá „umělý kámen „ - rozdrcený kámen slepený pryskyřicí, má odolný povrch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Kovové materiály:                                            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Používáme ocelový plechový výlisek, buď nerez nebo potažený smaltem. Nerez používáme jako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antivandal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provedení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Plasty: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panelové výstavbě se používaly lamináty, dnes akryláty, ABS a polyesterová pryskyřice. Z plastu se vyrábí i tlačítka, sprchy, olivky baterií.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to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diturvit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se vyrábí z glazované kameniny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 jakých materiálů se zhotovují zařizovací předměty pro veřejné zařízení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II.Praha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2648</TotalTime>
  <Words>288</Words>
  <Application>Microsoft Office PowerPoint</Application>
  <PresentationFormat>Předvádění na obrazovce (4:3)</PresentationFormat>
  <Paragraphs>52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Pavel Dittrich</dc:creator>
  <cp:lastModifiedBy>PC0010</cp:lastModifiedBy>
  <cp:revision>228</cp:revision>
  <dcterms:created xsi:type="dcterms:W3CDTF">2012-04-09T07:10:25Z</dcterms:created>
  <dcterms:modified xsi:type="dcterms:W3CDTF">2013-10-19T08:24:12Z</dcterms:modified>
</cp:coreProperties>
</file>