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2157754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VY_32_INOVACE_06_B_19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Domovní kanalizace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Pisoárová sestava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Pisoárová sestava  /pisoár-urinál/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Používáme je tam, kde je větší počet mužů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 jejich spláchnutí je potřeba málo vody, přesně tolik, kolik stačí na výměnu vody v sifonu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Pisoáry mají přípojku splachovací vody vody viditelnou nebo skrytou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Ve větším počtu používáme pisoárovou  stěnu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Více stání jsou oddělena stěnou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Jsou napojeny na připojovací potrubí DN 50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Splachování je obdobné jako u WC mís – z nádržky nebo přímo z vodovodu</a:t>
            </a:r>
            <a:endParaRPr lang="cs-CZ" sz="28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 úsporu a větší hygienu byly vyvinuty automatické splachovací systémy – na napětí 230 V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                    - na vlastní zdroje /baterie/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                    - na systém s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turbínkou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/vlastní výroba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el.proudu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/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Jsou vyráběny i pro ženy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Jakou mají pisoáry přípojku vody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se splachují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DN se napojují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na kanalizaci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II.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3157</TotalTime>
  <Words>267</Words>
  <Application>Microsoft Office PowerPoint</Application>
  <PresentationFormat>Předvádění na obrazovce (4:3)</PresentationFormat>
  <Paragraphs>54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Pavel Dittrich</dc:creator>
  <cp:lastModifiedBy>PC0010</cp:lastModifiedBy>
  <cp:revision>257</cp:revision>
  <dcterms:created xsi:type="dcterms:W3CDTF">2012-04-09T07:10:25Z</dcterms:created>
  <dcterms:modified xsi:type="dcterms:W3CDTF">2013-10-19T08:26:26Z</dcterms:modified>
</cp:coreProperties>
</file>