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8703866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Montáž klozetů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Montáž klozetů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Dříve se mísy osazovaly na čistou podlahu do které se zasekaly a zasádrovaly dřevěné špalíky, do kterých se zašroubovaly vruty upevňující mísu.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Dnešní montáž probíhá pomocí sady-setu, který obsahuje hmoždinky, vruty a plastové krytky.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Mísy konzolové se musí upevnit v závislosti na nosné konstrukci, mezi mísu a konstrukci vkládáme protihlukovou izolaci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Mísy mají v keramice připravené otvory pro vruty</a:t>
            </a: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Montáž:-znát typ a výšku čisté podlahy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-po dokončení povrchu podlahy mísu    osadíme a označíme otvory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-mísu odstavíme a provedeme vyvrtání otvorů pro hmoždinky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-mísu přišroubujeme, napojíme splachovací trubku do plastové manžety a připojíme skluzem do připojovacího potrubí , osadíme plastové krytky                                           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obsahuje montážní sada dodávaná s mísou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Kam a kdy osazujeme protihlukovou izolaci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Čím chráníme hlavy vrutů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2962</TotalTime>
  <Words>275</Words>
  <Application>Microsoft Office PowerPoint</Application>
  <PresentationFormat>Předvádění na obrazovce (4:3)</PresentationFormat>
  <Paragraphs>52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Pavel Dittrich</dc:creator>
  <cp:lastModifiedBy>PC0010</cp:lastModifiedBy>
  <cp:revision>248</cp:revision>
  <dcterms:created xsi:type="dcterms:W3CDTF">2012-04-09T07:10:25Z</dcterms:created>
  <dcterms:modified xsi:type="dcterms:W3CDTF">2013-10-19T08:28:51Z</dcterms:modified>
</cp:coreProperties>
</file>