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60" r:id="rId2"/>
    <p:sldId id="264" r:id="rId3"/>
    <p:sldId id="258" r:id="rId4"/>
    <p:sldId id="261" r:id="rId5"/>
    <p:sldId id="267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132133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VY_32_INOVACE_06_C_02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Zařizovací předměty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Umyvadlová sestava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Pavel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Dittrich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INSTALACE VODY A KANALIZACE,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val="308391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Umyvadlová sestava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Jsou osazena většinou v koupelnách a slouží k očistě rukou, čištění zubů a nouzově k přeprání prádla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Sestava se skládá z :                                                                - výtokové armatury, odpadního ventilu, zápachové uzávěrky a doplňků – zrcadla, držáky na ručníky, zubní kartáčky, poličky včetně zabudování do nábytku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Umyvadlo musíme vybrat s ohledem na výtokovou baterii – nástěnnou a stojánkovou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 stojánkovou musí být umyvadlo opatřeno patřičnými otvory, nebo je musíme vysekat</a:t>
            </a:r>
          </a:p>
          <a:p>
            <a:pPr lvl="1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Zařizovací 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předměty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Odpadní ventily slouží k odvodu vody z umyvadla a uzavírají se zátkou, pomocí táhel a klik klak zátkou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Zápachové uzávěrky /sifony / se používají s vodním sloupcem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Mohou být kryty sloupy a polosloupy, v nerezovém provedení se neukrývají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 dnešní době se umyvadla hodně vestavují do koupelnového nábytku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Napojení na kanalizaci je min. DN 40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Zařizovací předměty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 čeho se skládá umyvadlová sestava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 je ovládán odpadní ventil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Jakým DN je připojeno umyvadlo</a:t>
            </a:r>
          </a:p>
          <a:p>
            <a:pPr marL="1082993" lvl="2" indent="-442913">
              <a:spcBef>
                <a:spcPts val="12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Kontrolní otázky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882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Miroslav Adámek a Aleš Jurečka Instalace vody a kanalizace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II.Praha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2005 Informatorium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ISBN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80-7333-033-4</a:t>
            </a:r>
            <a:endParaRPr lang="cs-CZ" sz="2800" dirty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765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1998</TotalTime>
  <Words>288</Words>
  <Application>Microsoft Office PowerPoint</Application>
  <PresentationFormat>Předvádění na obrazovce (4:3)</PresentationFormat>
  <Paragraphs>53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IVK</dc:title>
  <dc:creator>Dittrich Pavel</dc:creator>
  <cp:lastModifiedBy>PC0010</cp:lastModifiedBy>
  <cp:revision>183</cp:revision>
  <dcterms:created xsi:type="dcterms:W3CDTF">2012-04-09T07:10:25Z</dcterms:created>
  <dcterms:modified xsi:type="dcterms:W3CDTF">2013-10-19T08:30:36Z</dcterms:modified>
</cp:coreProperties>
</file>