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8"/>
  </p:notesMasterIdLst>
  <p:sldIdLst>
    <p:sldId id="260" r:id="rId2"/>
    <p:sldId id="264" r:id="rId3"/>
    <p:sldId id="258" r:id="rId4"/>
    <p:sldId id="261" r:id="rId5"/>
    <p:sldId id="267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8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29767538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VY_32_INOVACE_06_C_03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Zařizovací předměty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Rozdělení umyvadel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Pavel </a:t>
                      </a:r>
                      <a:r>
                        <a:rPr lang="cs-CZ" sz="1600" baseline="0" dirty="0" err="1" smtClean="0">
                          <a:latin typeface="Arial" pitchFamily="34" charset="0"/>
                          <a:cs typeface="Times New Roman" pitchFamily="18" charset="0"/>
                        </a:rPr>
                        <a:t>Dittrich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 INSTALACE VODY A KANALIZACE,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val="308391855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Rozdělení umyvadel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Podle tvaru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-samostatná                                                               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-dvojitá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Podle umístění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-klasická-na stěnu s rovnými zády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-rohová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Podle estetiky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-volná bez zakrytí sifonu</a:t>
            </a:r>
          </a:p>
          <a:p>
            <a:pPr lvl="1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cs-CZ" sz="2800" b="1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Zařizovací </a:t>
            </a:r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předměty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-na sloupu a polosloupu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-nábytková /ve skříňce/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polozápustná</a:t>
            </a: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-zápustná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-vestavěná do nábytku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Do menších prostor – na WC, komory apod. se vyrábějí malá umyvadla –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umyvátka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– klasická i rohová 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cs-CZ" sz="2800" b="1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Zařizovací </a:t>
            </a:r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předměty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 dělíme umyvadla podle tvaru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 je dělíme podle umístění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Co je zápustné umyvadlo</a:t>
            </a:r>
          </a:p>
          <a:p>
            <a:pPr marL="1082993" lvl="2" indent="-442913">
              <a:spcBef>
                <a:spcPts val="12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Kontrolní otázky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508824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Miroslav Adámek a Aleš Jurečka Instalace vody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a kanalizace II.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Praha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2005 Informatorium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ISBN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80-7333-033-4</a:t>
            </a: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257653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2023</TotalTime>
  <Words>217</Words>
  <Application>Microsoft Office PowerPoint</Application>
  <PresentationFormat>Předvádění na obrazovce (4:3)</PresentationFormat>
  <Paragraphs>58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IVK</dc:title>
  <dc:creator>Dittrich Pavel</dc:creator>
  <cp:lastModifiedBy>PC0010</cp:lastModifiedBy>
  <cp:revision>185</cp:revision>
  <dcterms:created xsi:type="dcterms:W3CDTF">2012-04-09T07:10:25Z</dcterms:created>
  <dcterms:modified xsi:type="dcterms:W3CDTF">2013-10-19T08:31:18Z</dcterms:modified>
</cp:coreProperties>
</file>