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0083864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Montáž umyvadel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Montáž umyvadel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Pomocí konzol: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-tento systém se používal dříve, dnes tam kde nezáleží na vzhledu  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-litinové či ocelové konzole se připevnily ke zdi pomocí vrutů do dřevěných špalíků, které se zasekaly a zasádrovaly do zdi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-zároveň plnily funkci odkládací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Pomocí vrutů a hmoždinek: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-vruty se zašroubují do hmoždinek a opatří krytkou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</a:t>
            </a: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>
                <a:latin typeface="Arial Narrow" pitchFamily="34" charset="0"/>
              </a:rPr>
              <a:t>Na stěnu mezi umyvadlo a zeď nalepíme protihlukovou podložku</a:t>
            </a:r>
          </a:p>
          <a:p>
            <a:r>
              <a:rPr lang="cs-CZ" sz="2800" dirty="0" smtClean="0">
                <a:latin typeface="Arial Narrow" pitchFamily="34" charset="0"/>
              </a:rPr>
              <a:t>Odpadní ventil utěsníme pomocí tmelu nebo těsnícího kroužku</a:t>
            </a:r>
          </a:p>
          <a:p>
            <a:r>
              <a:rPr lang="cs-CZ" sz="2800" dirty="0" smtClean="0">
                <a:latin typeface="Arial Narrow" pitchFamily="34" charset="0"/>
              </a:rPr>
              <a:t>Růžice odpadního ventilu se shora přišroubuje šroubem</a:t>
            </a:r>
          </a:p>
          <a:p>
            <a:r>
              <a:rPr lang="cs-CZ" sz="2800" dirty="0" smtClean="0">
                <a:latin typeface="Arial Narrow" pitchFamily="34" charset="0"/>
              </a:rPr>
              <a:t>Po osazení můžeme dle požadavků klienta utěsnit mezeru mezi umyvadlem a stěnou tmelem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přimontujeme odpadní ventil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můžeme osadit umyvadlo na zeď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Který způsob upevnění se dnes používá a proč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2062</TotalTime>
  <Words>253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189</cp:revision>
  <dcterms:created xsi:type="dcterms:W3CDTF">2012-04-09T07:10:25Z</dcterms:created>
  <dcterms:modified xsi:type="dcterms:W3CDTF">2013-10-19T08:32:17Z</dcterms:modified>
</cp:coreProperties>
</file>