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4" r:id="rId3"/>
    <p:sldId id="258" r:id="rId4"/>
    <p:sldId id="268" r:id="rId5"/>
    <p:sldId id="261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41355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Vanová sestava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Vanová sestava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Vany slouží ke koupání a sprchování /pomocí stavitelných zástěn/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minulosti sloužily též k praní, dnes mají i funkce hydromasážní  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Sestava se skládá z vany, vanového podstavce ,baterie se sprchou odpadní a přepadové armatury, držák na sprchu, mýdelník, madla a vanové zástěny proti stříkání vody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Vana se osazuje na seřiditelný podstavec /podlaha pod vanou není rovná/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Vany dělíme 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tvaru: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-klasické  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-sedací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-rohové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umístění.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-vestavěné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-volně stojící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108594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Arial Narrow" pitchFamily="34" charset="0"/>
              </a:rPr>
              <a:t>Plastové vany se mohou </a:t>
            </a:r>
            <a:r>
              <a:rPr lang="cs-CZ" sz="2800" dirty="0" err="1" smtClean="0">
                <a:latin typeface="Arial Narrow" pitchFamily="34" charset="0"/>
              </a:rPr>
              <a:t>podpěnit</a:t>
            </a:r>
            <a:r>
              <a:rPr lang="cs-CZ" sz="2800" dirty="0" smtClean="0">
                <a:latin typeface="Arial Narrow" pitchFamily="34" charset="0"/>
              </a:rPr>
              <a:t> /pozor na vyzdvižení vany/</a:t>
            </a:r>
          </a:p>
          <a:p>
            <a:r>
              <a:rPr lang="cs-CZ" sz="2800" dirty="0" smtClean="0">
                <a:latin typeface="Arial Narrow" pitchFamily="34" charset="0"/>
              </a:rPr>
              <a:t>Horní kraj vany vyrovnáme podle vodováhy na rovinu. Tím je zajištěn odtok vody z vany</a:t>
            </a:r>
          </a:p>
          <a:p>
            <a:r>
              <a:rPr lang="cs-CZ" sz="2800" dirty="0" smtClean="0">
                <a:latin typeface="Arial Narrow" pitchFamily="34" charset="0"/>
              </a:rPr>
              <a:t>Výtoková baterie může být nástěnná, </a:t>
            </a:r>
            <a:r>
              <a:rPr lang="cs-CZ" sz="2800" dirty="0" err="1" smtClean="0">
                <a:latin typeface="Arial Narrow" pitchFamily="34" charset="0"/>
              </a:rPr>
              <a:t>podomítková</a:t>
            </a:r>
            <a:r>
              <a:rPr lang="cs-CZ" sz="2800" dirty="0" smtClean="0">
                <a:latin typeface="Arial Narrow" pitchFamily="34" charset="0"/>
              </a:rPr>
              <a:t> ,  stojánková a podlahová</a:t>
            </a:r>
          </a:p>
          <a:p>
            <a:r>
              <a:rPr lang="cs-CZ" sz="2800" dirty="0" smtClean="0">
                <a:latin typeface="Arial Narrow" pitchFamily="34" charset="0"/>
              </a:rPr>
              <a:t>Odpadní ventil ovládán obdobně jako u umyvadla i otáčením přepadové růžice</a:t>
            </a:r>
          </a:p>
          <a:p>
            <a:r>
              <a:rPr lang="cs-CZ" sz="2800" dirty="0" smtClean="0">
                <a:latin typeface="Arial Narrow" pitchFamily="34" charset="0"/>
              </a:rPr>
              <a:t>V přepadu může být integrována napouštěcí armatura.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osadíme vanu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má vana výtokové baterie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dělíme vany podle tvaru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kanalizace II.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2111</TotalTime>
  <Words>302</Words>
  <Application>Microsoft Office PowerPoint</Application>
  <PresentationFormat>Předvádění na obrazovce (4:3)</PresentationFormat>
  <Paragraphs>64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192</cp:revision>
  <dcterms:created xsi:type="dcterms:W3CDTF">2012-04-09T07:10:25Z</dcterms:created>
  <dcterms:modified xsi:type="dcterms:W3CDTF">2013-10-19T08:32:58Z</dcterms:modified>
</cp:coreProperties>
</file>