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7"/>
  </p:notesMasterIdLst>
  <p:sldIdLst>
    <p:sldId id="260" r:id="rId2"/>
    <p:sldId id="264" r:id="rId3"/>
    <p:sldId id="258" r:id="rId4"/>
    <p:sldId id="267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193363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Montáž vany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Montáž vany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Dbáme přesně pokynů výrobce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Před obložením musíme vanu elektricky uzemnit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Před obložením musíme osadit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montážní-revizní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dvířka /mohou být zatmelená silikonem/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Horní hranu dáme do vodováhy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Plastové vany podezdíváme podél okraje vany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Spodek vany můžeme zaizolovat PUR pěnou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Připojovací potrubí je DN 50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osadíme vanu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nutné provést před obložením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DN připojíme vanu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II.Praha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2138</TotalTime>
  <Words>191</Words>
  <Application>Microsoft Office PowerPoint</Application>
  <PresentationFormat>Předvádění na obrazovce (4:3)</PresentationFormat>
  <Paragraphs>46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195</cp:revision>
  <dcterms:created xsi:type="dcterms:W3CDTF">2012-04-09T07:10:25Z</dcterms:created>
  <dcterms:modified xsi:type="dcterms:W3CDTF">2013-10-19T08:33:54Z</dcterms:modified>
</cp:coreProperties>
</file>