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10"/>
  </p:notesMasterIdLst>
  <p:sldIdLst>
    <p:sldId id="260" r:id="rId2"/>
    <p:sldId id="271" r:id="rId3"/>
    <p:sldId id="267" r:id="rId4"/>
    <p:sldId id="261" r:id="rId5"/>
    <p:sldId id="269" r:id="rId6"/>
    <p:sldId id="270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845" autoAdjust="0"/>
  </p:normalViewPr>
  <p:slideViewPr>
    <p:cSldViewPr>
      <p:cViewPr>
        <p:scale>
          <a:sx n="66" d="100"/>
          <a:sy n="66" d="100"/>
        </p:scale>
        <p:origin x="-1422" y="-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VY_32_INOVACE_05_C_18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Základní pojmy vytápění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600" dirty="0" smtClean="0">
                          <a:latin typeface="Arial" pitchFamily="34" charset="0"/>
                          <a:cs typeface="Times New Roman" pitchFamily="18" charset="0"/>
                        </a:rPr>
                        <a:t>Měřící armatury– funkce a druhy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</a:t>
            </a:r>
            <a:r>
              <a:rPr lang="cs-CZ" smtClean="0">
                <a:latin typeface="Arial" pitchFamily="34" charset="0"/>
                <a:cs typeface="Arial" pitchFamily="34" charset="0"/>
              </a:rPr>
              <a:t>určen pro studijní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obor MIEZ, předmět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xmlns="" val="345519427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052736"/>
            <a:ext cx="8640960" cy="5256584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 provoz otopných soustav je nutné znát řadu provozních hodnot a udržovat jejich doporučené provozní nastavení. Například provozní parametry topného média, odtah spalin, spotřebované teplo. 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Důležité parametry pro vytápění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Teplota - měří se teploměry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Tlak – měří se tlakoměry a vakuometry (podtlak)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Průtok – měří se průtokoměry a vodoměry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Dopravované teplo – měří se měřiči tepla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Měřící armatury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052736"/>
            <a:ext cx="7920880" cy="5256584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Technické údaje pro volbu armatur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Druh měřené látky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Rozsah stupnice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Jednotky 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Přesnost měření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Rozměry a napojení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Velikost a čitelnost</a:t>
            </a:r>
          </a:p>
          <a:p>
            <a:pPr marL="449263" indent="-361950">
              <a:spcBef>
                <a:spcPts val="1800"/>
              </a:spcBef>
            </a:pPr>
            <a:r>
              <a:rPr lang="cs-CZ" sz="3100" dirty="0" smtClean="0">
                <a:latin typeface="Arial Narrow" pitchFamily="34" charset="0"/>
                <a:cs typeface="Times New Roman" pitchFamily="18" charset="0"/>
              </a:rPr>
              <a:t>Jedním z opodstatněných požadavků je i montáž bez vypouštění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Měřící armatury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052736"/>
            <a:ext cx="8640960" cy="5256584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Teploměry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– měří teplotu teploty vody jak topné tak i vratné v závislosti na umístění.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Znalostí těchto hodnot lze měřit i tepelný spád.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Lze je rozdělit podle druhu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Kapalinové – v kapiláře je uzavřen líh nebo rtuť, které reagují na změnu teploty roztahováním nebo smršťováním a na stupnici lze přímo odečítat hodnotu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Bimetalové – dva kovy pevně spojené s různou teplotní roztažností u kterých při změně teploty dochází k deformaci a  tím i převodem ke změně hodnoty veličiny.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Měřící armatury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052736"/>
            <a:ext cx="8640960" cy="5256584"/>
          </a:xfrm>
        </p:spPr>
        <p:txBody>
          <a:bodyPr>
            <a:noAutofit/>
          </a:bodyPr>
          <a:lstStyle/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Speciální teploměry – bezkontaktní (optické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, laserové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na principu infračerveného záření)</a:t>
            </a:r>
            <a:r>
              <a:rPr lang="cs-CZ" sz="2500" b="1" dirty="0" smtClean="0">
                <a:latin typeface="Arial Narrow" pitchFamily="34" charset="0"/>
                <a:cs typeface="Times New Roman" pitchFamily="18" charset="0"/>
              </a:rPr>
              <a:t>		</a:t>
            </a:r>
            <a:endParaRPr lang="cs-CZ" sz="22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Měřící armatury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84784"/>
            <a:ext cx="8424936" cy="3888432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parametry měříme u vytápění?</a:t>
            </a:r>
          </a:p>
          <a:p>
            <a:pPr lvl="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Jaké požadavky budeme mít pro volbu armatur?</a:t>
            </a:r>
          </a:p>
          <a:p>
            <a:pPr marL="449263" indent="-449263">
              <a:spcBef>
                <a:spcPts val="1800"/>
              </a:spcBef>
              <a:tabLst>
                <a:tab pos="261938" algn="l"/>
              </a:tabLst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Popište kapalinový teploměr?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Vyjmenujte druhy teploměrů dle principů měření?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8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5551</TotalTime>
  <Words>354</Words>
  <Application>Microsoft Office PowerPoint</Application>
  <PresentationFormat>Předvádění na obrazovce (4:3)</PresentationFormat>
  <Paragraphs>64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501</cp:revision>
  <dcterms:created xsi:type="dcterms:W3CDTF">2012-04-09T07:10:25Z</dcterms:created>
  <dcterms:modified xsi:type="dcterms:W3CDTF">2013-10-26T16:12:09Z</dcterms:modified>
</cp:coreProperties>
</file>