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9" r:id="rId5"/>
    <p:sldId id="268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8433808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VY_32_INOVACE_06_C_08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Zařizovací předměty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Sprchové sestavy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Sprchové sestavy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Použití sprch je hygieničtější a úsporné, proto se v dnešní době hojně používají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Mohou být buď vyzděné s obložením a odpad je odveden pomocí podlahové nebo štěrbinové vpusti, nebo se postaví z prefabrikovaného sprchového koutu jehož základ tvoří sprchová vanička                                                            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Vaničky jsou mělké /150 mm/ a hluboké /250 mm/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Hluboké jsou vybaveny přepadem a odpadním ventilem, napojení na kanalizaci DN 50</a:t>
            </a:r>
          </a:p>
          <a:p>
            <a:pPr lvl="1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Zařizovací předměty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Výtokové baterie jsou nástěnné nebo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podomítkové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, v poslední době se prosazují termostatické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Výtok sprchy může být pevný nebo pohyblivý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Hodně se používá panel – soustava masážních trysek /pozor při montáži na odpovídající DN přívodu vody/                                                            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Stěny koutů mohou tvořit plastové pohyblivé zástěny různých půdorysných tvarů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Montáž je obdobná jako u van, kovovou vaničku musíme uzemnit, podložíme a utěsníme tmely</a:t>
            </a:r>
          </a:p>
          <a:p>
            <a:pPr lvl="1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Zařizovací předměty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551725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osadíme sprchu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jsou výtokové baterie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Jakým DN je napojen odpad</a:t>
            </a: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294217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II.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2005 Informatorium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2217</TotalTime>
  <Words>285</Words>
  <Application>Microsoft Office PowerPoint</Application>
  <PresentationFormat>Předvádění na obrazovce (4:3)</PresentationFormat>
  <Paragraphs>52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202</cp:revision>
  <dcterms:created xsi:type="dcterms:W3CDTF">2012-04-09T07:10:25Z</dcterms:created>
  <dcterms:modified xsi:type="dcterms:W3CDTF">2013-10-19T08:38:33Z</dcterms:modified>
</cp:coreProperties>
</file>