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9" r:id="rId5"/>
    <p:sldId id="268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9574081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>
                          <a:latin typeface="Arial" pitchFamily="34" charset="0"/>
                          <a:cs typeface="Times New Roman" pitchFamily="18" charset="0"/>
                        </a:rPr>
                        <a:t>Dřezové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 sestavy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err="1" smtClean="0">
                <a:latin typeface="Arial Narrow" pitchFamily="34" charset="0"/>
                <a:cs typeface="Times New Roman" pitchFamily="18" charset="0"/>
              </a:rPr>
              <a:t>Dřezové</a:t>
            </a: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sestavy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Používají se k umývání nádobí, vylévání odpadní vody, napouštění vody pro vaření i čištění zeleniny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větších kuchyní jsou na odpadním potrubí osazovány drtiče odpadků a odlučovače tuků a škrobů                  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Sestava se skládá z dřezu, výtokové baterie, odpadní armatury a příslušenství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Dělíme je na jednodílné, dvoudílné, samostatné, nebo s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odkapovou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deskou, s otvorem pro stojánkovou baterii nebo bez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Jako materiál je použit nerez, smaltovaná ocel, glazovaný čedič a „umělý“ kámen- směs akrylátu a kamenné drtě. V laboratořích též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diturvit</a:t>
            </a: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opatřeny přepady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 odpadní ventil se osadí zápachová uzávěrka, napojení na kanalizaci DN 50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Některé zápachové uzávěrky mohou být vybaveny odbočkou pro pračku nebo myčku 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Dřezové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baterie mohou být vybaveny vytahovací          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sprškou na mytí zeleniny                                            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5172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může být vybavena zápachová uzávěrka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Jaké je dělení dřezů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Jakým DN je napojen odpad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94217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a kanalizace II.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2268</TotalTime>
  <Words>287</Words>
  <Application>Microsoft Office PowerPoint</Application>
  <PresentationFormat>Předvádění na obrazovce (4:3)</PresentationFormat>
  <Paragraphs>53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206</cp:revision>
  <dcterms:created xsi:type="dcterms:W3CDTF">2012-04-09T07:10:25Z</dcterms:created>
  <dcterms:modified xsi:type="dcterms:W3CDTF">2013-10-19T08:39:33Z</dcterms:modified>
</cp:coreProperties>
</file>