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72" r:id="rId4"/>
    <p:sldId id="274" r:id="rId5"/>
    <p:sldId id="275" r:id="rId6"/>
    <p:sldId id="276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VY_32_INOVACE_05_A_19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Místní</a:t>
                      </a:r>
                      <a:r>
                        <a:rPr lang="pl-PL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vytápění</a:t>
                      </a:r>
                      <a:endParaRPr lang="pl-PL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="" xmlns:p14="http://schemas.microsoft.com/office/powerpoint/2010/main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Místní vytápění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charakterizováno topidlem ve vytápěné místnosti.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Paliva pro tento druh vytápění mohou být pevná (uhlí,dřevo,dřevěné brikety,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peletky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), kapalná (topná nafta  a lehký topný olej se v současností téměř nepoužívá), plynná( zemní plyn, propan butan). Je možné využívat i elektrická topidla.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Topidla na tuhá paliva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– umísťují se většinou u vnitřní zdi, kudy prochází komín. Účinnost těchto topidel dosahuje 75%.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Místní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Druhy: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Stáložárná topidla - tepelný výkon je regulován přívodem vzduchu do spalovacího prostoru. Doba hoření je rovněž ovlivňována množstvím vsázky paliva.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Krby - mohou být otevřené i uzavřené. U otevřených je malá účinnost do12%, nebezpečí vypadávání uhlíků, časté přikládání. Z pozitiv lze vyzvednout atmosféru otevřeného ohně. Uzavřené mají ohniště zakryto průhlednými dvířky ze slídy nebo syntetického skla. Uzavřené krby mají podstatně vyšší účinnost až do 80%.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Místní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340768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Topidla na plynná paliva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jsou ekologičtější s jednodušší regulací proti topidlům na pevná paliva. Instalace má svá specifika v oblasti přívodu vzduchu a odvodu spalin.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Přívod vzduchu z místnosti – otevřená konstrukce.         Přívod vzduchu z vnějšího prostředí – uzavřená konstrukce.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Odvod spalin do místnosti – jako doplňkový zdroj tepla o malém výkonu.                                                                Odvod spalin mimo místnost – komínem, stěnou, stropem.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Místní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5256584"/>
          </a:xfrm>
        </p:spPr>
        <p:txBody>
          <a:bodyPr>
            <a:noAutofit/>
          </a:bodyPr>
          <a:lstStyle/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Topidla předávající teplo převážně prouděním (konvencí) kolem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teplosměnných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ploch. Např. podokenní topidla.                                             Topidlo předávající teplo převážně sáláním z povrchu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teplosměnných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ploch. Tmavé i světlé infrazářiče.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Elektrická topidla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rozdělují se na přímotopná a akumulační. Přímotopná mají 100% přeměnu elektrické energie na tepelnou. Rozdělují se na infrazářiče, teplovzdušné ventilátory, olejové radiátory, konvektory, sálavé topné panely, elektrické krby, topné kabely a rohože, konvektory a otopná tělesa ÚT.                                                                           Akumulační mohou být statická nebo dynamická.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Místní vytápění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424936" cy="360040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 Kontrolní otázky 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definujeme místní vytápění 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Jaké jsou druhy vytápění?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je základní rozdělení elektrických topidel?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Setřiďte druhy místního vytápění podle účinnosti.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Místní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6299</TotalTime>
  <Words>475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596</cp:revision>
  <dcterms:created xsi:type="dcterms:W3CDTF">2012-04-09T07:10:25Z</dcterms:created>
  <dcterms:modified xsi:type="dcterms:W3CDTF">2013-10-26T10:21:29Z</dcterms:modified>
</cp:coreProperties>
</file>