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9" r:id="rId5"/>
    <p:sldId id="26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186557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Výlevková sestava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Výlevková sestava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Osazujeme je do úklidových místností kde slouží k odběru teplé i studené vody a zároveň k vylití velkého množství odpadní vody např. z kbelíků po úklidu. Též se mohou umístit do velkokuchyní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Skládá se z vlastní výlevky, odpadní armatury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avýtokové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armatury, nejčastěji vodovodní baterie                  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Mohou být umístěny na podlaze – stacionární nebo upevněné na zdi - nástěnné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Materiál je nerez, smaltovaný plech,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diturvit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kamenina nebo plast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horní části je vybavena odklápěcí mřížkou, výtok vody musí být osazen min.350 mm nad výlevkou aby bylo umožněno naplnění kbelíku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Nástěnné výlevky se umisťují tak, že horní hrana předmětu je cca 600 mm nad podlahou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Napojení na kanalizaci musíme z prostorových důvodů osadit stranou o 80 mm, DN 50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Stacionární sestavy se v praxi z finančních důvodů zhotovují z WC mísy + plastová mřížka místo sedátka 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splachování  je nádržkou nebo tlakové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5172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může být připojena vodovodní armatura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druhy výlevek známe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DN je napojen odpad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4217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II.Praha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2666</TotalTime>
  <Words>303</Words>
  <Application>Microsoft Office PowerPoint</Application>
  <PresentationFormat>Předvádění na obrazovce (4:3)</PresentationFormat>
  <Paragraphs>52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213</cp:revision>
  <dcterms:created xsi:type="dcterms:W3CDTF">2012-04-09T07:10:25Z</dcterms:created>
  <dcterms:modified xsi:type="dcterms:W3CDTF">2013-10-19T08:42:09Z</dcterms:modified>
</cp:coreProperties>
</file>