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8"/>
  </p:notesMasterIdLst>
  <p:sldIdLst>
    <p:sldId id="260" r:id="rId2"/>
    <p:sldId id="264" r:id="rId3"/>
    <p:sldId id="258" r:id="rId4"/>
    <p:sldId id="269" r:id="rId5"/>
    <p:sldId id="268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19.10.2013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987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7484238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VY_32_INOVACE_06_C_12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Zařizovací předměty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Myčky a mycí centra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Pavel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Dittrich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8" name="Obdélník 7"/>
          <p:cNvSpPr/>
          <p:nvPr/>
        </p:nvSpPr>
        <p:spPr>
          <a:xfrm>
            <a:off x="2051720" y="1916831"/>
            <a:ext cx="6840760" cy="444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studijní obor MIEZ, předmět INSTALACE VODY A KANALIZACE, inovuje výuku použitím multimediálních pomůcek – prezentace s názornými obrázky a schématy doplněných textem podporujícím výklad učitele.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</p:spTree>
    <p:extLst>
      <p:ext uri="{BB962C8B-B14F-4D97-AF65-F5344CB8AC3E}">
        <p14:creationId xmlns:p14="http://schemas.microsoft.com/office/powerpoint/2010/main" val="30839185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Myčky a mycí centra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Myčky nádobí – zařízení mnoha domácností sloužící k umývání nádobí, ale i leštění a sušení.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Jsou malé i vestavěné, ale i pro více sad nádobí 9-12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Napojené jsou na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el.energii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, vodovod a kanalizaci 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Šířka je 400 nebo 600 mm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Napojení vodovodu musí být přes zpětnou armaturu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Napojení na kanalizaci přes zápachovou uzávěrku s dodržením určité výše výtoku                            </a:t>
            </a: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Mycí centra – jsou součástí velkých kuchyní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Tato centra jsou tvořena myčkou a dřezem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Dřez slouží pro přípravu zeleniny a proto u něj bývá namontován drtič odpadků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Zvyšuje pohodlí uživatele, zbytky jídel se shrnou přímo do dřezu – neucpává se sifon, nemusíme vynášet koš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Odstraňování kuchyňského odpadu je ekonomičtější a rychlejší</a:t>
            </a:r>
          </a:p>
          <a:p>
            <a:pPr marL="808673" lvl="1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Drtiče jsou osazeny na přírubě pod dřezem, jsou vybaveny drtícím výkyvným talířem</a:t>
            </a:r>
          </a:p>
          <a:p>
            <a:pPr marL="808673" lvl="1" indent="-442913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  <a:p>
            <a:pPr lvl="1">
              <a:spcBef>
                <a:spcPts val="1200"/>
              </a:spcBef>
            </a:pPr>
            <a:endParaRPr lang="cs-CZ" sz="28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Zařizovací předměty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55172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Kde je osazen drtič u mycích center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Na co je připojena myčka nádobí</a:t>
            </a:r>
          </a:p>
          <a:p>
            <a:pPr marL="1082993" lvl="2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Je drtič ekonomický</a:t>
            </a:r>
          </a:p>
          <a:p>
            <a:pPr marL="1082993" lvl="2" indent="-442913">
              <a:spcBef>
                <a:spcPts val="12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Kontrolní otázky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294217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317432" cy="5256584"/>
          </a:xfrm>
        </p:spPr>
        <p:txBody>
          <a:bodyPr>
            <a:noAutofit/>
          </a:bodyPr>
          <a:lstStyle/>
          <a:p>
            <a:pPr marL="808673" lvl="1" indent="-442913">
              <a:spcBef>
                <a:spcPts val="1200"/>
              </a:spcBef>
            </a:pPr>
            <a:endParaRPr lang="cs-CZ" sz="2500" b="1" dirty="0" smtClean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Miroslav Adámek a Aleš Jurečka Instalace vody </a:t>
            </a:r>
            <a:r>
              <a:rPr lang="cs-CZ" sz="2800" smtClean="0">
                <a:latin typeface="Arial Narrow" pitchFamily="34" charset="0"/>
                <a:cs typeface="Times New Roman" pitchFamily="18" charset="0"/>
              </a:rPr>
              <a:t>a kanalizace II. Praha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2005 Informatorium </a:t>
            </a:r>
            <a:r>
              <a:rPr lang="cs-CZ" sz="2800" dirty="0">
                <a:latin typeface="Arial Narrow" pitchFamily="34" charset="0"/>
                <a:cs typeface="Times New Roman" pitchFamily="18" charset="0"/>
              </a:rPr>
              <a:t>ISBN 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80-7333-033-4</a:t>
            </a:r>
            <a:endParaRPr lang="cs-CZ" sz="2800" dirty="0">
              <a:latin typeface="Arial Narrow" pitchFamily="34" charset="0"/>
              <a:cs typeface="Times New Roman" pitchFamily="18" charset="0"/>
            </a:endParaRPr>
          </a:p>
          <a:p>
            <a:pPr marL="442913" indent="-442913">
              <a:spcBef>
                <a:spcPts val="1200"/>
              </a:spcBef>
            </a:pPr>
            <a:r>
              <a:rPr lang="cs-CZ" sz="2800" dirty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  <a:endParaRPr lang="cs-CZ" sz="2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576530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2712</TotalTime>
  <Words>288</Words>
  <Application>Microsoft Office PowerPoint</Application>
  <PresentationFormat>Předvádění na obrazovce (4:3)</PresentationFormat>
  <Paragraphs>55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Arkýř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IVK</dc:title>
  <dc:creator>Pavel Dittrich</dc:creator>
  <cp:lastModifiedBy>PC0010</cp:lastModifiedBy>
  <cp:revision>217</cp:revision>
  <dcterms:created xsi:type="dcterms:W3CDTF">2012-04-09T07:10:25Z</dcterms:created>
  <dcterms:modified xsi:type="dcterms:W3CDTF">2013-10-19T08:46:46Z</dcterms:modified>
</cp:coreProperties>
</file>