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83859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Bezbariérové sanitární prostory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Bezbariérové sanitární prostory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Abychom umožnily běžný život imobilních občanů, nařizuje nám vyhláška č.369/2001 Sb., postup při navrhování staveb. Jsou specifikovány druhy a typy staveb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WC kabiny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upravené na zařízení pro veřejnost –benzinky, hotely, restaurace apod.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-rozměry přizpůsobeny pro vozíčkáře –rozměry, madla, dosažitelnost toaletního papíru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Klozetová mísa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je nižší, pevněji zakotvená, splachování je na straně, věšáky na šaty, umyvadlo, dveře o šířce min.800 mm otevírané ven, madlo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Umyvadlo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mělké, čelní hrana prohnutá aby vozík dojel co nejblíže, páková stojánková baterie, zrcadlo naklápěcí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Vana – madla eventuálně zařízení sloužící k dopravě osob do vany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Sprcha – bez vaniček, sklopné sedátko, sprcha s pákovým ovládáním, mýdelník v dosahu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může být vybavena zápachová uzávěrka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je dělení dřezů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DN je napojen odpad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kanalizace II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2652</TotalTime>
  <Words>285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212</cp:revision>
  <dcterms:created xsi:type="dcterms:W3CDTF">2012-04-09T07:10:25Z</dcterms:created>
  <dcterms:modified xsi:type="dcterms:W3CDTF">2013-10-19T08:47:25Z</dcterms:modified>
</cp:coreProperties>
</file>