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75" r:id="rId3"/>
    <p:sldId id="258" r:id="rId4"/>
    <p:sldId id="273" r:id="rId5"/>
    <p:sldId id="274" r:id="rId6"/>
    <p:sldId id="272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041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topení.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Oběhová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čerpadla - provedení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Oběhová odstředivá čerpadla pro otopné soustavy se dodávají ve dvou provedeních.</a:t>
            </a:r>
          </a:p>
          <a:p>
            <a:pPr lvl="1">
              <a:spcBef>
                <a:spcPts val="1800"/>
              </a:spcBef>
            </a:pPr>
            <a:r>
              <a:rPr lang="cs-CZ" sz="2500" b="1" dirty="0" err="1" smtClean="0">
                <a:latin typeface="Arial Narrow" pitchFamily="34" charset="0"/>
                <a:cs typeface="Times New Roman" pitchFamily="18" charset="0"/>
              </a:rPr>
              <a:t>Mokroběžná</a:t>
            </a:r>
            <a:r>
              <a:rPr lang="cs-CZ" sz="2500" b="1" dirty="0" smtClean="0">
                <a:latin typeface="Arial Narrow" pitchFamily="34" charset="0"/>
                <a:cs typeface="Times New Roman" pitchFamily="18" charset="0"/>
              </a:rPr>
              <a:t>  - 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mají rotor a oběžné kolo ponořeno v dopravované kapalině. Ložiska rotujících částí jsou ponořena v kapalině, těsnění hřídele, které podléhá opotřebení čerpané médium promazává stejně ložiska a rotor. Stator je oddělen od rotujících částí trubkou.</a:t>
            </a:r>
          </a:p>
          <a:p>
            <a:pPr lvl="1">
              <a:spcBef>
                <a:spcPts val="1800"/>
              </a:spcBef>
            </a:pPr>
            <a:r>
              <a:rPr lang="cs-CZ" sz="2500" b="1" dirty="0" err="1" smtClean="0">
                <a:latin typeface="Arial Narrow" pitchFamily="34" charset="0"/>
                <a:cs typeface="Times New Roman" pitchFamily="18" charset="0"/>
              </a:rPr>
              <a:t>Suchoběžná</a:t>
            </a:r>
            <a:r>
              <a:rPr lang="cs-CZ" sz="25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– mají motor oddělen od části čerpadlové těsněním. Ložiska jsou opatřeny mazivem a motor je nutno chladit vzduchem.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Nejvíce vyhovují pro otopné soustavy </a:t>
            </a:r>
            <a:r>
              <a:rPr lang="cs-CZ" sz="2500" dirty="0" err="1" smtClean="0">
                <a:latin typeface="Arial Narrow" pitchFamily="34" charset="0"/>
                <a:cs typeface="Times New Roman" pitchFamily="18" charset="0"/>
              </a:rPr>
              <a:t>mokroběžná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 čerpadla v přímém provedení. Sací hrdlo je v ose s výtlačným. To je      výhodné pro zapojení do potrubí.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- provedení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61662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Technické parametry  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výběru čerpadla jsou důležité technické parametry, podle kterých zjišťujeme vhodnost čerpadla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Dopravní výška (m)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Objemový průtok (m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/h) 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Teplota média (°C)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Maximální provozní tlak (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Provozní teplota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Způsob připojení (přírubové,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převlečnou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maticí)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- provedení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616624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Elektrické připojení (nejběžnější 1x230V nebo méně často 3x 380V)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- provedení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24744"/>
            <a:ext cx="7920880" cy="554461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je rozdíl mezi čerpadlem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mokroběžným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suchoběžným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Jaká druh čerpadla se používá více pro otopné soustavy a proč?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Vyjmenujte hlavní parametry výběru čerpadla.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- provedení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2421</TotalTime>
  <Words>338</Words>
  <Application>Microsoft Office PowerPoint</Application>
  <PresentationFormat>Předvádění na obrazovce (4:3)</PresentationFormat>
  <Paragraphs>54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240</cp:revision>
  <dcterms:created xsi:type="dcterms:W3CDTF">2012-04-09T07:10:25Z</dcterms:created>
  <dcterms:modified xsi:type="dcterms:W3CDTF">2013-10-26T16:40:31Z</dcterms:modified>
</cp:coreProperties>
</file>